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9" r:id="rId3"/>
    <p:sldId id="257" r:id="rId4"/>
    <p:sldId id="258" r:id="rId5"/>
    <p:sldId id="265" r:id="rId6"/>
    <p:sldId id="269" r:id="rId7"/>
    <p:sldId id="270" r:id="rId8"/>
    <p:sldId id="271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C5936-FDEF-4959-82EF-6F710A0EC0C1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660540-87E6-4DBA-92EC-CAAE63E10E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7A2D33-6F71-4494-8CB1-5B9631EE636C}" type="slidenum">
              <a:rPr lang="en-US"/>
              <a:pPr/>
              <a:t>2</a:t>
            </a:fld>
            <a:endParaRPr lang="en-US"/>
          </a:p>
        </p:txBody>
      </p:sp>
      <p:sp>
        <p:nvSpPr>
          <p:cNvPr id="338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7A2D33-6F71-4494-8CB1-5B9631EE636C}" type="slidenum">
              <a:rPr lang="en-US"/>
              <a:pPr/>
              <a:t>3</a:t>
            </a:fld>
            <a:endParaRPr lang="en-US"/>
          </a:p>
        </p:txBody>
      </p:sp>
      <p:sp>
        <p:nvSpPr>
          <p:cNvPr id="338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7A2D33-6F71-4494-8CB1-5B9631EE636C}" type="slidenum">
              <a:rPr lang="en-US"/>
              <a:pPr/>
              <a:t>4</a:t>
            </a:fld>
            <a:endParaRPr lang="en-US"/>
          </a:p>
        </p:txBody>
      </p:sp>
      <p:sp>
        <p:nvSpPr>
          <p:cNvPr id="338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7A2D33-6F71-4494-8CB1-5B9631EE636C}" type="slidenum">
              <a:rPr lang="en-US"/>
              <a:pPr/>
              <a:t>5</a:t>
            </a:fld>
            <a:endParaRPr lang="en-US"/>
          </a:p>
        </p:txBody>
      </p:sp>
      <p:sp>
        <p:nvSpPr>
          <p:cNvPr id="338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7A2D33-6F71-4494-8CB1-5B9631EE636C}" type="slidenum">
              <a:rPr lang="en-US"/>
              <a:pPr/>
              <a:t>6</a:t>
            </a:fld>
            <a:endParaRPr lang="en-US"/>
          </a:p>
        </p:txBody>
      </p:sp>
      <p:sp>
        <p:nvSpPr>
          <p:cNvPr id="338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7A2D33-6F71-4494-8CB1-5B9631EE636C}" type="slidenum">
              <a:rPr lang="en-US"/>
              <a:pPr/>
              <a:t>7</a:t>
            </a:fld>
            <a:endParaRPr lang="en-US"/>
          </a:p>
        </p:txBody>
      </p:sp>
      <p:sp>
        <p:nvSpPr>
          <p:cNvPr id="338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7A2D33-6F71-4494-8CB1-5B9631EE636C}" type="slidenum">
              <a:rPr lang="en-US"/>
              <a:pPr/>
              <a:t>8</a:t>
            </a:fld>
            <a:endParaRPr lang="en-US"/>
          </a:p>
        </p:txBody>
      </p:sp>
      <p:sp>
        <p:nvSpPr>
          <p:cNvPr id="338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7A2D33-6F71-4494-8CB1-5B9631EE636C}" type="slidenum">
              <a:rPr lang="en-US"/>
              <a:pPr/>
              <a:t>9</a:t>
            </a:fld>
            <a:endParaRPr lang="en-US"/>
          </a:p>
        </p:txBody>
      </p:sp>
      <p:sp>
        <p:nvSpPr>
          <p:cNvPr id="338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2700"/>
            <a:ext cx="9156700" cy="6870700"/>
            <a:chOff x="0" y="-8"/>
            <a:chExt cx="5768" cy="4328"/>
          </a:xfrm>
        </p:grpSpPr>
        <p:sp>
          <p:nvSpPr>
            <p:cNvPr id="16998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13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988" name="Rectangle 4"/>
            <p:cNvSpPr>
              <a:spLocks noChangeArrowheads="1"/>
            </p:cNvSpPr>
            <p:nvPr/>
          </p:nvSpPr>
          <p:spPr bwMode="white">
            <a:xfrm>
              <a:off x="0" y="1344"/>
              <a:ext cx="5760" cy="297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989" name="Freeform 5"/>
            <p:cNvSpPr>
              <a:spLocks/>
            </p:cNvSpPr>
            <p:nvPr/>
          </p:nvSpPr>
          <p:spPr bwMode="hidden">
            <a:xfrm>
              <a:off x="0" y="-8"/>
              <a:ext cx="3640" cy="1434"/>
            </a:xfrm>
            <a:custGeom>
              <a:avLst/>
              <a:gdLst/>
              <a:ahLst/>
              <a:cxnLst>
                <a:cxn ang="0">
                  <a:pos x="0" y="1152"/>
                </a:cxn>
                <a:cxn ang="0">
                  <a:pos x="672" y="1392"/>
                </a:cxn>
                <a:cxn ang="0">
                  <a:pos x="912" y="1152"/>
                </a:cxn>
                <a:cxn ang="0">
                  <a:pos x="864" y="816"/>
                </a:cxn>
                <a:cxn ang="0">
                  <a:pos x="1170" y="588"/>
                </a:cxn>
                <a:cxn ang="0">
                  <a:pos x="1692" y="546"/>
                </a:cxn>
                <a:cxn ang="0">
                  <a:pos x="2112" y="576"/>
                </a:cxn>
                <a:cxn ang="0">
                  <a:pos x="2208" y="384"/>
                </a:cxn>
                <a:cxn ang="0">
                  <a:pos x="2184" y="138"/>
                </a:cxn>
                <a:cxn ang="0">
                  <a:pos x="2640" y="144"/>
                </a:cxn>
                <a:cxn ang="0">
                  <a:pos x="3024" y="432"/>
                </a:cxn>
                <a:cxn ang="0">
                  <a:pos x="3552" y="192"/>
                </a:cxn>
                <a:cxn ang="0">
                  <a:pos x="3552" y="0"/>
                </a:cxn>
              </a:cxnLst>
              <a:rect l="0" t="0" r="r" b="b"/>
              <a:pathLst>
                <a:path w="3640" h="1434">
                  <a:moveTo>
                    <a:pt x="0" y="1152"/>
                  </a:moveTo>
                  <a:cubicBezTo>
                    <a:pt x="112" y="1192"/>
                    <a:pt x="204" y="1434"/>
                    <a:pt x="672" y="1392"/>
                  </a:cubicBezTo>
                  <a:cubicBezTo>
                    <a:pt x="824" y="1392"/>
                    <a:pt x="880" y="1248"/>
                    <a:pt x="912" y="1152"/>
                  </a:cubicBezTo>
                  <a:cubicBezTo>
                    <a:pt x="944" y="1056"/>
                    <a:pt x="821" y="910"/>
                    <a:pt x="864" y="816"/>
                  </a:cubicBezTo>
                  <a:cubicBezTo>
                    <a:pt x="864" y="552"/>
                    <a:pt x="1044" y="582"/>
                    <a:pt x="1170" y="588"/>
                  </a:cubicBezTo>
                  <a:cubicBezTo>
                    <a:pt x="1386" y="666"/>
                    <a:pt x="1535" y="548"/>
                    <a:pt x="1692" y="546"/>
                  </a:cubicBezTo>
                  <a:cubicBezTo>
                    <a:pt x="1849" y="544"/>
                    <a:pt x="1944" y="648"/>
                    <a:pt x="2112" y="576"/>
                  </a:cubicBezTo>
                  <a:cubicBezTo>
                    <a:pt x="2250" y="510"/>
                    <a:pt x="2200" y="448"/>
                    <a:pt x="2208" y="384"/>
                  </a:cubicBezTo>
                  <a:cubicBezTo>
                    <a:pt x="2220" y="311"/>
                    <a:pt x="2040" y="198"/>
                    <a:pt x="2184" y="138"/>
                  </a:cubicBezTo>
                  <a:cubicBezTo>
                    <a:pt x="2346" y="60"/>
                    <a:pt x="2500" y="95"/>
                    <a:pt x="2640" y="144"/>
                  </a:cubicBezTo>
                  <a:cubicBezTo>
                    <a:pt x="2780" y="193"/>
                    <a:pt x="2872" y="424"/>
                    <a:pt x="3024" y="432"/>
                  </a:cubicBezTo>
                  <a:cubicBezTo>
                    <a:pt x="3176" y="440"/>
                    <a:pt x="3464" y="264"/>
                    <a:pt x="3552" y="192"/>
                  </a:cubicBezTo>
                  <a:cubicBezTo>
                    <a:pt x="3640" y="120"/>
                    <a:pt x="3552" y="40"/>
                    <a:pt x="3552" y="0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990" name="Freeform 6"/>
            <p:cNvSpPr>
              <a:spLocks/>
            </p:cNvSpPr>
            <p:nvPr/>
          </p:nvSpPr>
          <p:spPr bwMode="hidden">
            <a:xfrm>
              <a:off x="0" y="-8"/>
              <a:ext cx="1996" cy="1240"/>
            </a:xfrm>
            <a:custGeom>
              <a:avLst/>
              <a:gdLst/>
              <a:ahLst/>
              <a:cxnLst>
                <a:cxn ang="0">
                  <a:pos x="0" y="960"/>
                </a:cxn>
                <a:cxn ang="0">
                  <a:pos x="336" y="1200"/>
                </a:cxn>
                <a:cxn ang="0">
                  <a:pos x="576" y="1200"/>
                </a:cxn>
                <a:cxn ang="0">
                  <a:pos x="696" y="972"/>
                </a:cxn>
                <a:cxn ang="0">
                  <a:pos x="636" y="462"/>
                </a:cxn>
                <a:cxn ang="0">
                  <a:pos x="816" y="276"/>
                </a:cxn>
                <a:cxn ang="0">
                  <a:pos x="1392" y="432"/>
                </a:cxn>
                <a:cxn ang="0">
                  <a:pos x="1740" y="390"/>
                </a:cxn>
                <a:cxn ang="0">
                  <a:pos x="1974" y="348"/>
                </a:cxn>
                <a:cxn ang="0">
                  <a:pos x="1872" y="0"/>
                </a:cxn>
              </a:cxnLst>
              <a:rect l="0" t="0" r="r" b="b"/>
              <a:pathLst>
                <a:path w="1996" h="1240">
                  <a:moveTo>
                    <a:pt x="0" y="960"/>
                  </a:moveTo>
                  <a:cubicBezTo>
                    <a:pt x="56" y="1000"/>
                    <a:pt x="240" y="1160"/>
                    <a:pt x="336" y="1200"/>
                  </a:cubicBezTo>
                  <a:cubicBezTo>
                    <a:pt x="432" y="1240"/>
                    <a:pt x="516" y="1238"/>
                    <a:pt x="576" y="1200"/>
                  </a:cubicBezTo>
                  <a:cubicBezTo>
                    <a:pt x="636" y="1162"/>
                    <a:pt x="686" y="1095"/>
                    <a:pt x="696" y="972"/>
                  </a:cubicBezTo>
                  <a:cubicBezTo>
                    <a:pt x="706" y="849"/>
                    <a:pt x="616" y="578"/>
                    <a:pt x="636" y="462"/>
                  </a:cubicBezTo>
                  <a:cubicBezTo>
                    <a:pt x="656" y="346"/>
                    <a:pt x="690" y="281"/>
                    <a:pt x="816" y="276"/>
                  </a:cubicBezTo>
                  <a:cubicBezTo>
                    <a:pt x="942" y="271"/>
                    <a:pt x="1238" y="413"/>
                    <a:pt x="1392" y="432"/>
                  </a:cubicBezTo>
                  <a:cubicBezTo>
                    <a:pt x="1546" y="451"/>
                    <a:pt x="1643" y="404"/>
                    <a:pt x="1740" y="390"/>
                  </a:cubicBezTo>
                  <a:cubicBezTo>
                    <a:pt x="1837" y="376"/>
                    <a:pt x="1952" y="413"/>
                    <a:pt x="1974" y="348"/>
                  </a:cubicBezTo>
                  <a:cubicBezTo>
                    <a:pt x="1996" y="283"/>
                    <a:pt x="1986" y="84"/>
                    <a:pt x="1872" y="0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991" name="Freeform 7"/>
            <p:cNvSpPr>
              <a:spLocks/>
            </p:cNvSpPr>
            <p:nvPr/>
          </p:nvSpPr>
          <p:spPr bwMode="hidden">
            <a:xfrm>
              <a:off x="0" y="-8"/>
              <a:ext cx="1584" cy="1008"/>
            </a:xfrm>
            <a:custGeom>
              <a:avLst/>
              <a:gdLst/>
              <a:ahLst/>
              <a:cxnLst>
                <a:cxn ang="0">
                  <a:pos x="0" y="576"/>
                </a:cxn>
                <a:cxn ang="0">
                  <a:pos x="336" y="960"/>
                </a:cxn>
                <a:cxn ang="0">
                  <a:pos x="480" y="864"/>
                </a:cxn>
                <a:cxn ang="0">
                  <a:pos x="318" y="414"/>
                </a:cxn>
                <a:cxn ang="0">
                  <a:pos x="780" y="36"/>
                </a:cxn>
                <a:cxn ang="0">
                  <a:pos x="1440" y="192"/>
                </a:cxn>
                <a:cxn ang="0">
                  <a:pos x="1584" y="0"/>
                </a:cxn>
              </a:cxnLst>
              <a:rect l="0" t="0" r="r" b="b"/>
              <a:pathLst>
                <a:path w="1584" h="1008">
                  <a:moveTo>
                    <a:pt x="0" y="576"/>
                  </a:moveTo>
                  <a:cubicBezTo>
                    <a:pt x="56" y="640"/>
                    <a:pt x="256" y="912"/>
                    <a:pt x="336" y="960"/>
                  </a:cubicBezTo>
                  <a:cubicBezTo>
                    <a:pt x="416" y="1008"/>
                    <a:pt x="483" y="955"/>
                    <a:pt x="480" y="864"/>
                  </a:cubicBezTo>
                  <a:cubicBezTo>
                    <a:pt x="477" y="773"/>
                    <a:pt x="384" y="618"/>
                    <a:pt x="318" y="414"/>
                  </a:cubicBezTo>
                  <a:cubicBezTo>
                    <a:pt x="156" y="12"/>
                    <a:pt x="528" y="6"/>
                    <a:pt x="780" y="36"/>
                  </a:cubicBezTo>
                  <a:cubicBezTo>
                    <a:pt x="1002" y="66"/>
                    <a:pt x="1306" y="198"/>
                    <a:pt x="1440" y="192"/>
                  </a:cubicBezTo>
                  <a:cubicBezTo>
                    <a:pt x="1574" y="186"/>
                    <a:pt x="1554" y="40"/>
                    <a:pt x="1584" y="0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992" name="Freeform 8"/>
            <p:cNvSpPr>
              <a:spLocks/>
            </p:cNvSpPr>
            <p:nvPr/>
          </p:nvSpPr>
          <p:spPr bwMode="hidden">
            <a:xfrm>
              <a:off x="856" y="144"/>
              <a:ext cx="3752" cy="1816"/>
            </a:xfrm>
            <a:custGeom>
              <a:avLst/>
              <a:gdLst/>
              <a:ahLst/>
              <a:cxnLst>
                <a:cxn ang="0">
                  <a:pos x="248" y="1000"/>
                </a:cxn>
                <a:cxn ang="0">
                  <a:pos x="200" y="760"/>
                </a:cxn>
                <a:cxn ang="0">
                  <a:pos x="248" y="664"/>
                </a:cxn>
                <a:cxn ang="0">
                  <a:pos x="584" y="616"/>
                </a:cxn>
                <a:cxn ang="0">
                  <a:pos x="1304" y="664"/>
                </a:cxn>
                <a:cxn ang="0">
                  <a:pos x="1640" y="424"/>
                </a:cxn>
                <a:cxn ang="0">
                  <a:pos x="1976" y="472"/>
                </a:cxn>
                <a:cxn ang="0">
                  <a:pos x="2600" y="424"/>
                </a:cxn>
                <a:cxn ang="0">
                  <a:pos x="3128" y="88"/>
                </a:cxn>
                <a:cxn ang="0">
                  <a:pos x="3560" y="40"/>
                </a:cxn>
                <a:cxn ang="0">
                  <a:pos x="3656" y="328"/>
                </a:cxn>
                <a:cxn ang="0">
                  <a:pos x="2984" y="760"/>
                </a:cxn>
                <a:cxn ang="0">
                  <a:pos x="2456" y="952"/>
                </a:cxn>
                <a:cxn ang="0">
                  <a:pos x="1976" y="1432"/>
                </a:cxn>
                <a:cxn ang="0">
                  <a:pos x="1400" y="1768"/>
                </a:cxn>
                <a:cxn ang="0">
                  <a:pos x="968" y="1720"/>
                </a:cxn>
                <a:cxn ang="0">
                  <a:pos x="296" y="1768"/>
                </a:cxn>
                <a:cxn ang="0">
                  <a:pos x="8" y="1432"/>
                </a:cxn>
                <a:cxn ang="0">
                  <a:pos x="248" y="1000"/>
                </a:cxn>
              </a:cxnLst>
              <a:rect l="0" t="0" r="r" b="b"/>
              <a:pathLst>
                <a:path w="3752" h="1816">
                  <a:moveTo>
                    <a:pt x="248" y="1000"/>
                  </a:moveTo>
                  <a:cubicBezTo>
                    <a:pt x="280" y="888"/>
                    <a:pt x="200" y="816"/>
                    <a:pt x="200" y="760"/>
                  </a:cubicBezTo>
                  <a:cubicBezTo>
                    <a:pt x="200" y="704"/>
                    <a:pt x="184" y="688"/>
                    <a:pt x="248" y="664"/>
                  </a:cubicBezTo>
                  <a:cubicBezTo>
                    <a:pt x="312" y="640"/>
                    <a:pt x="408" y="616"/>
                    <a:pt x="584" y="616"/>
                  </a:cubicBezTo>
                  <a:cubicBezTo>
                    <a:pt x="760" y="616"/>
                    <a:pt x="1128" y="696"/>
                    <a:pt x="1304" y="664"/>
                  </a:cubicBezTo>
                  <a:cubicBezTo>
                    <a:pt x="1480" y="632"/>
                    <a:pt x="1528" y="456"/>
                    <a:pt x="1640" y="424"/>
                  </a:cubicBezTo>
                  <a:cubicBezTo>
                    <a:pt x="1752" y="392"/>
                    <a:pt x="1816" y="472"/>
                    <a:pt x="1976" y="472"/>
                  </a:cubicBezTo>
                  <a:cubicBezTo>
                    <a:pt x="2136" y="472"/>
                    <a:pt x="2408" y="488"/>
                    <a:pt x="2600" y="424"/>
                  </a:cubicBezTo>
                  <a:cubicBezTo>
                    <a:pt x="2792" y="360"/>
                    <a:pt x="2968" y="152"/>
                    <a:pt x="3128" y="88"/>
                  </a:cubicBezTo>
                  <a:cubicBezTo>
                    <a:pt x="3288" y="24"/>
                    <a:pt x="3472" y="0"/>
                    <a:pt x="3560" y="40"/>
                  </a:cubicBezTo>
                  <a:cubicBezTo>
                    <a:pt x="3648" y="80"/>
                    <a:pt x="3752" y="208"/>
                    <a:pt x="3656" y="328"/>
                  </a:cubicBezTo>
                  <a:cubicBezTo>
                    <a:pt x="3560" y="448"/>
                    <a:pt x="3184" y="656"/>
                    <a:pt x="2984" y="760"/>
                  </a:cubicBezTo>
                  <a:cubicBezTo>
                    <a:pt x="2784" y="864"/>
                    <a:pt x="2624" y="840"/>
                    <a:pt x="2456" y="952"/>
                  </a:cubicBezTo>
                  <a:cubicBezTo>
                    <a:pt x="2288" y="1064"/>
                    <a:pt x="2152" y="1296"/>
                    <a:pt x="1976" y="1432"/>
                  </a:cubicBezTo>
                  <a:cubicBezTo>
                    <a:pt x="1800" y="1568"/>
                    <a:pt x="1568" y="1720"/>
                    <a:pt x="1400" y="1768"/>
                  </a:cubicBezTo>
                  <a:cubicBezTo>
                    <a:pt x="1232" y="1816"/>
                    <a:pt x="1152" y="1720"/>
                    <a:pt x="968" y="1720"/>
                  </a:cubicBezTo>
                  <a:cubicBezTo>
                    <a:pt x="784" y="1720"/>
                    <a:pt x="456" y="1816"/>
                    <a:pt x="296" y="1768"/>
                  </a:cubicBezTo>
                  <a:cubicBezTo>
                    <a:pt x="136" y="1720"/>
                    <a:pt x="16" y="1560"/>
                    <a:pt x="8" y="1432"/>
                  </a:cubicBezTo>
                  <a:cubicBezTo>
                    <a:pt x="0" y="1304"/>
                    <a:pt x="216" y="1112"/>
                    <a:pt x="248" y="100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993" name="Freeform 9"/>
            <p:cNvSpPr>
              <a:spLocks/>
            </p:cNvSpPr>
            <p:nvPr/>
          </p:nvSpPr>
          <p:spPr bwMode="hidden">
            <a:xfrm>
              <a:off x="972" y="688"/>
              <a:ext cx="2580" cy="1140"/>
            </a:xfrm>
            <a:custGeom>
              <a:avLst/>
              <a:gdLst/>
              <a:ahLst/>
              <a:cxnLst>
                <a:cxn ang="0">
                  <a:pos x="36" y="792"/>
                </a:cxn>
                <a:cxn ang="0">
                  <a:pos x="228" y="456"/>
                </a:cxn>
                <a:cxn ang="0">
                  <a:pos x="324" y="264"/>
                </a:cxn>
                <a:cxn ang="0">
                  <a:pos x="612" y="216"/>
                </a:cxn>
                <a:cxn ang="0">
                  <a:pos x="1092" y="312"/>
                </a:cxn>
                <a:cxn ang="0">
                  <a:pos x="1536" y="60"/>
                </a:cxn>
                <a:cxn ang="0">
                  <a:pos x="2388" y="120"/>
                </a:cxn>
                <a:cxn ang="0">
                  <a:pos x="2328" y="288"/>
                </a:cxn>
                <a:cxn ang="0">
                  <a:pos x="2028" y="612"/>
                </a:cxn>
                <a:cxn ang="0">
                  <a:pos x="1428" y="1032"/>
                </a:cxn>
                <a:cxn ang="0">
                  <a:pos x="1140" y="1080"/>
                </a:cxn>
                <a:cxn ang="0">
                  <a:pos x="324" y="1032"/>
                </a:cxn>
                <a:cxn ang="0">
                  <a:pos x="36" y="792"/>
                </a:cxn>
              </a:cxnLst>
              <a:rect l="0" t="0" r="r" b="b"/>
              <a:pathLst>
                <a:path w="2580" h="1140">
                  <a:moveTo>
                    <a:pt x="36" y="792"/>
                  </a:moveTo>
                  <a:cubicBezTo>
                    <a:pt x="66" y="666"/>
                    <a:pt x="180" y="544"/>
                    <a:pt x="228" y="456"/>
                  </a:cubicBezTo>
                  <a:cubicBezTo>
                    <a:pt x="276" y="368"/>
                    <a:pt x="260" y="304"/>
                    <a:pt x="324" y="264"/>
                  </a:cubicBezTo>
                  <a:cubicBezTo>
                    <a:pt x="388" y="224"/>
                    <a:pt x="484" y="208"/>
                    <a:pt x="612" y="216"/>
                  </a:cubicBezTo>
                  <a:cubicBezTo>
                    <a:pt x="740" y="224"/>
                    <a:pt x="828" y="330"/>
                    <a:pt x="1092" y="312"/>
                  </a:cubicBezTo>
                  <a:cubicBezTo>
                    <a:pt x="1422" y="270"/>
                    <a:pt x="1416" y="0"/>
                    <a:pt x="1536" y="60"/>
                  </a:cubicBezTo>
                  <a:cubicBezTo>
                    <a:pt x="1782" y="204"/>
                    <a:pt x="2256" y="82"/>
                    <a:pt x="2388" y="120"/>
                  </a:cubicBezTo>
                  <a:cubicBezTo>
                    <a:pt x="2520" y="158"/>
                    <a:pt x="2580" y="198"/>
                    <a:pt x="2328" y="288"/>
                  </a:cubicBezTo>
                  <a:cubicBezTo>
                    <a:pt x="2094" y="378"/>
                    <a:pt x="2178" y="488"/>
                    <a:pt x="2028" y="612"/>
                  </a:cubicBezTo>
                  <a:cubicBezTo>
                    <a:pt x="1878" y="736"/>
                    <a:pt x="1576" y="954"/>
                    <a:pt x="1428" y="1032"/>
                  </a:cubicBezTo>
                  <a:cubicBezTo>
                    <a:pt x="1292" y="1112"/>
                    <a:pt x="1218" y="1140"/>
                    <a:pt x="1140" y="1080"/>
                  </a:cubicBezTo>
                  <a:cubicBezTo>
                    <a:pt x="918" y="960"/>
                    <a:pt x="508" y="1080"/>
                    <a:pt x="324" y="1032"/>
                  </a:cubicBezTo>
                  <a:cubicBezTo>
                    <a:pt x="140" y="984"/>
                    <a:pt x="0" y="918"/>
                    <a:pt x="36" y="792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994" name="Freeform 10"/>
            <p:cNvSpPr>
              <a:spLocks/>
            </p:cNvSpPr>
            <p:nvPr/>
          </p:nvSpPr>
          <p:spPr bwMode="hidden">
            <a:xfrm>
              <a:off x="1170" y="910"/>
              <a:ext cx="1758" cy="696"/>
            </a:xfrm>
            <a:custGeom>
              <a:avLst/>
              <a:gdLst/>
              <a:ahLst/>
              <a:cxnLst>
                <a:cxn ang="0">
                  <a:pos x="60" y="594"/>
                </a:cxn>
                <a:cxn ang="0">
                  <a:pos x="126" y="234"/>
                </a:cxn>
                <a:cxn ang="0">
                  <a:pos x="1182" y="234"/>
                </a:cxn>
                <a:cxn ang="0">
                  <a:pos x="1518" y="90"/>
                </a:cxn>
                <a:cxn ang="0">
                  <a:pos x="1710" y="138"/>
                </a:cxn>
                <a:cxn ang="0">
                  <a:pos x="1230" y="522"/>
                </a:cxn>
                <a:cxn ang="0">
                  <a:pos x="750" y="666"/>
                </a:cxn>
                <a:cxn ang="0">
                  <a:pos x="60" y="594"/>
                </a:cxn>
              </a:cxnLst>
              <a:rect l="0" t="0" r="r" b="b"/>
              <a:pathLst>
                <a:path w="1758" h="696">
                  <a:moveTo>
                    <a:pt x="60" y="594"/>
                  </a:moveTo>
                  <a:cubicBezTo>
                    <a:pt x="0" y="462"/>
                    <a:pt x="48" y="306"/>
                    <a:pt x="126" y="234"/>
                  </a:cubicBezTo>
                  <a:cubicBezTo>
                    <a:pt x="390" y="30"/>
                    <a:pt x="654" y="378"/>
                    <a:pt x="1182" y="234"/>
                  </a:cubicBezTo>
                  <a:cubicBezTo>
                    <a:pt x="1414" y="210"/>
                    <a:pt x="1284" y="132"/>
                    <a:pt x="1518" y="90"/>
                  </a:cubicBezTo>
                  <a:cubicBezTo>
                    <a:pt x="1680" y="0"/>
                    <a:pt x="1758" y="66"/>
                    <a:pt x="1710" y="138"/>
                  </a:cubicBezTo>
                  <a:cubicBezTo>
                    <a:pt x="1662" y="210"/>
                    <a:pt x="1290" y="372"/>
                    <a:pt x="1230" y="522"/>
                  </a:cubicBezTo>
                  <a:cubicBezTo>
                    <a:pt x="1134" y="696"/>
                    <a:pt x="945" y="654"/>
                    <a:pt x="750" y="666"/>
                  </a:cubicBezTo>
                  <a:cubicBezTo>
                    <a:pt x="555" y="678"/>
                    <a:pt x="164" y="666"/>
                    <a:pt x="60" y="594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995" name="Freeform 11"/>
            <p:cNvSpPr>
              <a:spLocks/>
            </p:cNvSpPr>
            <p:nvPr/>
          </p:nvSpPr>
          <p:spPr bwMode="hidden">
            <a:xfrm rot="-299203">
              <a:off x="1296" y="1240"/>
              <a:ext cx="928" cy="192"/>
            </a:xfrm>
            <a:custGeom>
              <a:avLst/>
              <a:gdLst/>
              <a:ahLst/>
              <a:cxnLst>
                <a:cxn ang="0">
                  <a:pos x="104" y="96"/>
                </a:cxn>
                <a:cxn ang="0">
                  <a:pos x="152" y="0"/>
                </a:cxn>
                <a:cxn ang="0">
                  <a:pos x="728" y="96"/>
                </a:cxn>
                <a:cxn ang="0">
                  <a:pos x="920" y="96"/>
                </a:cxn>
                <a:cxn ang="0">
                  <a:pos x="776" y="192"/>
                </a:cxn>
                <a:cxn ang="0">
                  <a:pos x="104" y="96"/>
                </a:cxn>
              </a:cxnLst>
              <a:rect l="0" t="0" r="r" b="b"/>
              <a:pathLst>
                <a:path w="928" h="192">
                  <a:moveTo>
                    <a:pt x="104" y="96"/>
                  </a:moveTo>
                  <a:cubicBezTo>
                    <a:pt x="0" y="64"/>
                    <a:pt x="48" y="0"/>
                    <a:pt x="152" y="0"/>
                  </a:cubicBezTo>
                  <a:cubicBezTo>
                    <a:pt x="256" y="0"/>
                    <a:pt x="600" y="80"/>
                    <a:pt x="728" y="96"/>
                  </a:cubicBezTo>
                  <a:cubicBezTo>
                    <a:pt x="856" y="112"/>
                    <a:pt x="912" y="80"/>
                    <a:pt x="920" y="96"/>
                  </a:cubicBezTo>
                  <a:cubicBezTo>
                    <a:pt x="928" y="112"/>
                    <a:pt x="912" y="192"/>
                    <a:pt x="776" y="192"/>
                  </a:cubicBezTo>
                  <a:cubicBezTo>
                    <a:pt x="640" y="192"/>
                    <a:pt x="208" y="128"/>
                    <a:pt x="104" y="96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996" name="Freeform 12"/>
            <p:cNvSpPr>
              <a:spLocks/>
            </p:cNvSpPr>
            <p:nvPr/>
          </p:nvSpPr>
          <p:spPr bwMode="hidden">
            <a:xfrm>
              <a:off x="0" y="1584"/>
              <a:ext cx="5754" cy="2280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336" y="40"/>
                </a:cxn>
                <a:cxn ang="0">
                  <a:pos x="720" y="280"/>
                </a:cxn>
                <a:cxn ang="0">
                  <a:pos x="912" y="712"/>
                </a:cxn>
                <a:cxn ang="0">
                  <a:pos x="864" y="1240"/>
                </a:cxn>
                <a:cxn ang="0">
                  <a:pos x="960" y="1768"/>
                </a:cxn>
                <a:cxn ang="0">
                  <a:pos x="1440" y="2152"/>
                </a:cxn>
                <a:cxn ang="0">
                  <a:pos x="2160" y="2248"/>
                </a:cxn>
                <a:cxn ang="0">
                  <a:pos x="2688" y="1960"/>
                </a:cxn>
                <a:cxn ang="0">
                  <a:pos x="2706" y="472"/>
                </a:cxn>
                <a:cxn ang="0">
                  <a:pos x="3456" y="424"/>
                </a:cxn>
                <a:cxn ang="0">
                  <a:pos x="4416" y="712"/>
                </a:cxn>
                <a:cxn ang="0">
                  <a:pos x="4416" y="1432"/>
                </a:cxn>
                <a:cxn ang="0">
                  <a:pos x="4728" y="1822"/>
                </a:cxn>
                <a:cxn ang="0">
                  <a:pos x="5322" y="2206"/>
                </a:cxn>
                <a:cxn ang="0">
                  <a:pos x="5754" y="1510"/>
                </a:cxn>
              </a:cxnLst>
              <a:rect l="0" t="0" r="r" b="b"/>
              <a:pathLst>
                <a:path w="5754" h="2280">
                  <a:moveTo>
                    <a:pt x="0" y="40"/>
                  </a:moveTo>
                  <a:cubicBezTo>
                    <a:pt x="56" y="40"/>
                    <a:pt x="216" y="0"/>
                    <a:pt x="336" y="40"/>
                  </a:cubicBezTo>
                  <a:cubicBezTo>
                    <a:pt x="456" y="80"/>
                    <a:pt x="624" y="168"/>
                    <a:pt x="720" y="280"/>
                  </a:cubicBezTo>
                  <a:cubicBezTo>
                    <a:pt x="816" y="392"/>
                    <a:pt x="888" y="552"/>
                    <a:pt x="912" y="712"/>
                  </a:cubicBezTo>
                  <a:cubicBezTo>
                    <a:pt x="936" y="872"/>
                    <a:pt x="856" y="1064"/>
                    <a:pt x="864" y="1240"/>
                  </a:cubicBezTo>
                  <a:cubicBezTo>
                    <a:pt x="872" y="1416"/>
                    <a:pt x="864" y="1616"/>
                    <a:pt x="960" y="1768"/>
                  </a:cubicBezTo>
                  <a:cubicBezTo>
                    <a:pt x="1056" y="1920"/>
                    <a:pt x="1240" y="2072"/>
                    <a:pt x="1440" y="2152"/>
                  </a:cubicBezTo>
                  <a:cubicBezTo>
                    <a:pt x="1640" y="2232"/>
                    <a:pt x="1952" y="2280"/>
                    <a:pt x="2160" y="2248"/>
                  </a:cubicBezTo>
                  <a:cubicBezTo>
                    <a:pt x="2368" y="2216"/>
                    <a:pt x="2597" y="2256"/>
                    <a:pt x="2688" y="1960"/>
                  </a:cubicBezTo>
                  <a:cubicBezTo>
                    <a:pt x="2779" y="1664"/>
                    <a:pt x="2578" y="728"/>
                    <a:pt x="2706" y="472"/>
                  </a:cubicBezTo>
                  <a:cubicBezTo>
                    <a:pt x="2834" y="216"/>
                    <a:pt x="3171" y="384"/>
                    <a:pt x="3456" y="424"/>
                  </a:cubicBezTo>
                  <a:cubicBezTo>
                    <a:pt x="3741" y="464"/>
                    <a:pt x="4256" y="544"/>
                    <a:pt x="4416" y="712"/>
                  </a:cubicBezTo>
                  <a:cubicBezTo>
                    <a:pt x="4576" y="880"/>
                    <a:pt x="4364" y="1247"/>
                    <a:pt x="4416" y="1432"/>
                  </a:cubicBezTo>
                  <a:cubicBezTo>
                    <a:pt x="4468" y="1617"/>
                    <a:pt x="4577" y="1693"/>
                    <a:pt x="4728" y="1822"/>
                  </a:cubicBezTo>
                  <a:cubicBezTo>
                    <a:pt x="4879" y="1951"/>
                    <a:pt x="5151" y="2258"/>
                    <a:pt x="5322" y="2206"/>
                  </a:cubicBezTo>
                  <a:cubicBezTo>
                    <a:pt x="5493" y="2154"/>
                    <a:pt x="5664" y="1655"/>
                    <a:pt x="5754" y="1510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997" name="Freeform 13"/>
            <p:cNvSpPr>
              <a:spLocks/>
            </p:cNvSpPr>
            <p:nvPr/>
          </p:nvSpPr>
          <p:spPr bwMode="hidden">
            <a:xfrm>
              <a:off x="1056" y="2008"/>
              <a:ext cx="1496" cy="1464"/>
            </a:xfrm>
            <a:custGeom>
              <a:avLst/>
              <a:gdLst/>
              <a:ahLst/>
              <a:cxnLst>
                <a:cxn ang="0">
                  <a:pos x="408" y="16"/>
                </a:cxn>
                <a:cxn ang="0">
                  <a:pos x="72" y="304"/>
                </a:cxn>
                <a:cxn ang="0">
                  <a:pos x="72" y="976"/>
                </a:cxn>
                <a:cxn ang="0">
                  <a:pos x="504" y="1360"/>
                </a:cxn>
                <a:cxn ang="0">
                  <a:pos x="1128" y="1408"/>
                </a:cxn>
                <a:cxn ang="0">
                  <a:pos x="1464" y="1024"/>
                </a:cxn>
                <a:cxn ang="0">
                  <a:pos x="1320" y="208"/>
                </a:cxn>
                <a:cxn ang="0">
                  <a:pos x="408" y="16"/>
                </a:cxn>
              </a:cxnLst>
              <a:rect l="0" t="0" r="r" b="b"/>
              <a:pathLst>
                <a:path w="1496" h="1464">
                  <a:moveTo>
                    <a:pt x="408" y="16"/>
                  </a:moveTo>
                  <a:cubicBezTo>
                    <a:pt x="200" y="32"/>
                    <a:pt x="128" y="144"/>
                    <a:pt x="72" y="304"/>
                  </a:cubicBezTo>
                  <a:cubicBezTo>
                    <a:pt x="16" y="464"/>
                    <a:pt x="0" y="800"/>
                    <a:pt x="72" y="976"/>
                  </a:cubicBezTo>
                  <a:cubicBezTo>
                    <a:pt x="144" y="1152"/>
                    <a:pt x="328" y="1288"/>
                    <a:pt x="504" y="1360"/>
                  </a:cubicBezTo>
                  <a:cubicBezTo>
                    <a:pt x="680" y="1432"/>
                    <a:pt x="968" y="1464"/>
                    <a:pt x="1128" y="1408"/>
                  </a:cubicBezTo>
                  <a:cubicBezTo>
                    <a:pt x="1288" y="1352"/>
                    <a:pt x="1432" y="1224"/>
                    <a:pt x="1464" y="1024"/>
                  </a:cubicBezTo>
                  <a:cubicBezTo>
                    <a:pt x="1496" y="824"/>
                    <a:pt x="1496" y="376"/>
                    <a:pt x="1320" y="208"/>
                  </a:cubicBezTo>
                  <a:cubicBezTo>
                    <a:pt x="1144" y="40"/>
                    <a:pt x="616" y="0"/>
                    <a:pt x="408" y="16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998" name="Freeform 14"/>
            <p:cNvSpPr>
              <a:spLocks/>
            </p:cNvSpPr>
            <p:nvPr/>
          </p:nvSpPr>
          <p:spPr bwMode="hidden">
            <a:xfrm rot="1159149">
              <a:off x="1296" y="2152"/>
              <a:ext cx="1126" cy="730"/>
            </a:xfrm>
            <a:custGeom>
              <a:avLst/>
              <a:gdLst/>
              <a:ahLst/>
              <a:cxnLst>
                <a:cxn ang="0">
                  <a:pos x="940" y="196"/>
                </a:cxn>
                <a:cxn ang="0">
                  <a:pos x="576" y="20"/>
                </a:cxn>
                <a:cxn ang="0">
                  <a:pos x="192" y="76"/>
                </a:cxn>
                <a:cxn ang="0">
                  <a:pos x="24" y="372"/>
                </a:cxn>
                <a:cxn ang="0">
                  <a:pos x="520" y="670"/>
                </a:cxn>
                <a:cxn ang="0">
                  <a:pos x="1048" y="568"/>
                </a:cxn>
                <a:cxn ang="0">
                  <a:pos x="940" y="196"/>
                </a:cxn>
              </a:cxnLst>
              <a:rect l="0" t="0" r="r" b="b"/>
              <a:pathLst>
                <a:path w="1126" h="730">
                  <a:moveTo>
                    <a:pt x="940" y="196"/>
                  </a:moveTo>
                  <a:cubicBezTo>
                    <a:pt x="700" y="100"/>
                    <a:pt x="701" y="40"/>
                    <a:pt x="576" y="20"/>
                  </a:cubicBezTo>
                  <a:cubicBezTo>
                    <a:pt x="451" y="0"/>
                    <a:pt x="284" y="17"/>
                    <a:pt x="192" y="76"/>
                  </a:cubicBezTo>
                  <a:cubicBezTo>
                    <a:pt x="100" y="135"/>
                    <a:pt x="56" y="132"/>
                    <a:pt x="24" y="372"/>
                  </a:cubicBezTo>
                  <a:cubicBezTo>
                    <a:pt x="0" y="730"/>
                    <a:pt x="350" y="637"/>
                    <a:pt x="520" y="670"/>
                  </a:cubicBezTo>
                  <a:cubicBezTo>
                    <a:pt x="690" y="703"/>
                    <a:pt x="978" y="647"/>
                    <a:pt x="1048" y="568"/>
                  </a:cubicBezTo>
                  <a:cubicBezTo>
                    <a:pt x="1118" y="489"/>
                    <a:pt x="1126" y="280"/>
                    <a:pt x="940" y="196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999" name="Freeform 15"/>
            <p:cNvSpPr>
              <a:spLocks/>
            </p:cNvSpPr>
            <p:nvPr/>
          </p:nvSpPr>
          <p:spPr bwMode="hidden">
            <a:xfrm>
              <a:off x="3112" y="-8"/>
              <a:ext cx="2648" cy="3394"/>
            </a:xfrm>
            <a:custGeom>
              <a:avLst/>
              <a:gdLst/>
              <a:ahLst/>
              <a:cxnLst>
                <a:cxn ang="0">
                  <a:pos x="1496" y="0"/>
                </a:cxn>
                <a:cxn ang="0">
                  <a:pos x="1640" y="384"/>
                </a:cxn>
                <a:cxn ang="0">
                  <a:pos x="1400" y="864"/>
                </a:cxn>
                <a:cxn ang="0">
                  <a:pos x="536" y="1200"/>
                </a:cxn>
                <a:cxn ang="0">
                  <a:pos x="56" y="1584"/>
                </a:cxn>
                <a:cxn ang="0">
                  <a:pos x="200" y="1872"/>
                </a:cxn>
                <a:cxn ang="0">
                  <a:pos x="1064" y="2016"/>
                </a:cxn>
                <a:cxn ang="0">
                  <a:pos x="1592" y="2304"/>
                </a:cxn>
                <a:cxn ang="0">
                  <a:pos x="1562" y="2940"/>
                </a:cxn>
                <a:cxn ang="0">
                  <a:pos x="2120" y="3384"/>
                </a:cxn>
                <a:cxn ang="0">
                  <a:pos x="2648" y="2880"/>
                </a:cxn>
              </a:cxnLst>
              <a:rect l="0" t="0" r="r" b="b"/>
              <a:pathLst>
                <a:path w="2648" h="3394">
                  <a:moveTo>
                    <a:pt x="1496" y="0"/>
                  </a:moveTo>
                  <a:cubicBezTo>
                    <a:pt x="1520" y="64"/>
                    <a:pt x="1656" y="240"/>
                    <a:pt x="1640" y="384"/>
                  </a:cubicBezTo>
                  <a:cubicBezTo>
                    <a:pt x="1624" y="528"/>
                    <a:pt x="1584" y="728"/>
                    <a:pt x="1400" y="864"/>
                  </a:cubicBezTo>
                  <a:cubicBezTo>
                    <a:pt x="1216" y="1000"/>
                    <a:pt x="760" y="1080"/>
                    <a:pt x="536" y="1200"/>
                  </a:cubicBezTo>
                  <a:cubicBezTo>
                    <a:pt x="312" y="1320"/>
                    <a:pt x="112" y="1472"/>
                    <a:pt x="56" y="1584"/>
                  </a:cubicBezTo>
                  <a:cubicBezTo>
                    <a:pt x="0" y="1696"/>
                    <a:pt x="32" y="1800"/>
                    <a:pt x="200" y="1872"/>
                  </a:cubicBezTo>
                  <a:cubicBezTo>
                    <a:pt x="368" y="1944"/>
                    <a:pt x="832" y="1944"/>
                    <a:pt x="1064" y="2016"/>
                  </a:cubicBezTo>
                  <a:cubicBezTo>
                    <a:pt x="1296" y="2088"/>
                    <a:pt x="1509" y="2150"/>
                    <a:pt x="1592" y="2304"/>
                  </a:cubicBezTo>
                  <a:cubicBezTo>
                    <a:pt x="1675" y="2458"/>
                    <a:pt x="1474" y="2760"/>
                    <a:pt x="1562" y="2940"/>
                  </a:cubicBezTo>
                  <a:cubicBezTo>
                    <a:pt x="1650" y="3120"/>
                    <a:pt x="1939" y="3394"/>
                    <a:pt x="2120" y="3384"/>
                  </a:cubicBezTo>
                  <a:cubicBezTo>
                    <a:pt x="2301" y="3374"/>
                    <a:pt x="2538" y="2985"/>
                    <a:pt x="2648" y="2880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00" name="Freeform 16"/>
            <p:cNvSpPr>
              <a:spLocks/>
            </p:cNvSpPr>
            <p:nvPr/>
          </p:nvSpPr>
          <p:spPr bwMode="hidden">
            <a:xfrm>
              <a:off x="3504" y="-8"/>
              <a:ext cx="2256" cy="3160"/>
            </a:xfrm>
            <a:custGeom>
              <a:avLst/>
              <a:gdLst/>
              <a:ahLst/>
              <a:cxnLst>
                <a:cxn ang="0">
                  <a:pos x="1488" y="0"/>
                </a:cxn>
                <a:cxn ang="0">
                  <a:pos x="1488" y="528"/>
                </a:cxn>
                <a:cxn ang="0">
                  <a:pos x="1104" y="1008"/>
                </a:cxn>
                <a:cxn ang="0">
                  <a:pos x="144" y="1488"/>
                </a:cxn>
                <a:cxn ang="0">
                  <a:pos x="240" y="1776"/>
                </a:cxn>
                <a:cxn ang="0">
                  <a:pos x="1056" y="1872"/>
                </a:cxn>
                <a:cxn ang="0">
                  <a:pos x="1536" y="2064"/>
                </a:cxn>
                <a:cxn ang="0">
                  <a:pos x="1536" y="2448"/>
                </a:cxn>
                <a:cxn ang="0">
                  <a:pos x="1344" y="2784"/>
                </a:cxn>
                <a:cxn ang="0">
                  <a:pos x="1632" y="3120"/>
                </a:cxn>
                <a:cxn ang="0">
                  <a:pos x="1968" y="3024"/>
                </a:cxn>
                <a:cxn ang="0">
                  <a:pos x="2208" y="2496"/>
                </a:cxn>
                <a:cxn ang="0">
                  <a:pos x="2112" y="1968"/>
                </a:cxn>
                <a:cxn ang="0">
                  <a:pos x="1776" y="1584"/>
                </a:cxn>
                <a:cxn ang="0">
                  <a:pos x="1824" y="1152"/>
                </a:cxn>
                <a:cxn ang="0">
                  <a:pos x="2256" y="672"/>
                </a:cxn>
              </a:cxnLst>
              <a:rect l="0" t="0" r="r" b="b"/>
              <a:pathLst>
                <a:path w="2256" h="3160">
                  <a:moveTo>
                    <a:pt x="1488" y="0"/>
                  </a:moveTo>
                  <a:cubicBezTo>
                    <a:pt x="1488" y="88"/>
                    <a:pt x="1552" y="360"/>
                    <a:pt x="1488" y="528"/>
                  </a:cubicBezTo>
                  <a:cubicBezTo>
                    <a:pt x="1424" y="696"/>
                    <a:pt x="1328" y="848"/>
                    <a:pt x="1104" y="1008"/>
                  </a:cubicBezTo>
                  <a:cubicBezTo>
                    <a:pt x="880" y="1168"/>
                    <a:pt x="288" y="1360"/>
                    <a:pt x="144" y="1488"/>
                  </a:cubicBezTo>
                  <a:cubicBezTo>
                    <a:pt x="0" y="1616"/>
                    <a:pt x="88" y="1712"/>
                    <a:pt x="240" y="1776"/>
                  </a:cubicBezTo>
                  <a:cubicBezTo>
                    <a:pt x="392" y="1840"/>
                    <a:pt x="840" y="1824"/>
                    <a:pt x="1056" y="1872"/>
                  </a:cubicBezTo>
                  <a:cubicBezTo>
                    <a:pt x="1272" y="1920"/>
                    <a:pt x="1456" y="1968"/>
                    <a:pt x="1536" y="2064"/>
                  </a:cubicBezTo>
                  <a:cubicBezTo>
                    <a:pt x="1616" y="2160"/>
                    <a:pt x="1568" y="2328"/>
                    <a:pt x="1536" y="2448"/>
                  </a:cubicBezTo>
                  <a:cubicBezTo>
                    <a:pt x="1504" y="2568"/>
                    <a:pt x="1328" y="2672"/>
                    <a:pt x="1344" y="2784"/>
                  </a:cubicBezTo>
                  <a:cubicBezTo>
                    <a:pt x="1360" y="2896"/>
                    <a:pt x="1528" y="3080"/>
                    <a:pt x="1632" y="3120"/>
                  </a:cubicBezTo>
                  <a:cubicBezTo>
                    <a:pt x="1736" y="3160"/>
                    <a:pt x="1872" y="3128"/>
                    <a:pt x="1968" y="3024"/>
                  </a:cubicBezTo>
                  <a:cubicBezTo>
                    <a:pt x="2064" y="2920"/>
                    <a:pt x="2184" y="2672"/>
                    <a:pt x="2208" y="2496"/>
                  </a:cubicBezTo>
                  <a:cubicBezTo>
                    <a:pt x="2232" y="2320"/>
                    <a:pt x="2184" y="2120"/>
                    <a:pt x="2112" y="1968"/>
                  </a:cubicBezTo>
                  <a:cubicBezTo>
                    <a:pt x="2040" y="1816"/>
                    <a:pt x="1824" y="1720"/>
                    <a:pt x="1776" y="1584"/>
                  </a:cubicBezTo>
                  <a:cubicBezTo>
                    <a:pt x="1728" y="1448"/>
                    <a:pt x="1744" y="1304"/>
                    <a:pt x="1824" y="1152"/>
                  </a:cubicBezTo>
                  <a:cubicBezTo>
                    <a:pt x="1904" y="1000"/>
                    <a:pt x="2166" y="772"/>
                    <a:pt x="2256" y="672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01" name="Freeform 17"/>
            <p:cNvSpPr>
              <a:spLocks/>
            </p:cNvSpPr>
            <p:nvPr/>
          </p:nvSpPr>
          <p:spPr bwMode="hidden">
            <a:xfrm>
              <a:off x="4008" y="1080"/>
              <a:ext cx="1048" cy="696"/>
            </a:xfrm>
            <a:custGeom>
              <a:avLst/>
              <a:gdLst/>
              <a:ahLst/>
              <a:cxnLst>
                <a:cxn ang="0">
                  <a:pos x="984" y="256"/>
                </a:cxn>
                <a:cxn ang="0">
                  <a:pos x="840" y="16"/>
                </a:cxn>
                <a:cxn ang="0">
                  <a:pos x="552" y="160"/>
                </a:cxn>
                <a:cxn ang="0">
                  <a:pos x="320" y="304"/>
                </a:cxn>
                <a:cxn ang="0">
                  <a:pos x="600" y="592"/>
                </a:cxn>
                <a:cxn ang="0">
                  <a:pos x="984" y="640"/>
                </a:cxn>
                <a:cxn ang="0">
                  <a:pos x="984" y="256"/>
                </a:cxn>
              </a:cxnLst>
              <a:rect l="0" t="0" r="r" b="b"/>
              <a:pathLst>
                <a:path w="1048" h="696">
                  <a:moveTo>
                    <a:pt x="984" y="256"/>
                  </a:moveTo>
                  <a:cubicBezTo>
                    <a:pt x="960" y="152"/>
                    <a:pt x="992" y="32"/>
                    <a:pt x="840" y="16"/>
                  </a:cubicBezTo>
                  <a:cubicBezTo>
                    <a:pt x="736" y="0"/>
                    <a:pt x="624" y="104"/>
                    <a:pt x="552" y="160"/>
                  </a:cubicBezTo>
                  <a:cubicBezTo>
                    <a:pt x="465" y="208"/>
                    <a:pt x="480" y="240"/>
                    <a:pt x="320" y="304"/>
                  </a:cubicBezTo>
                  <a:cubicBezTo>
                    <a:pt x="168" y="368"/>
                    <a:pt x="0" y="512"/>
                    <a:pt x="600" y="592"/>
                  </a:cubicBezTo>
                  <a:cubicBezTo>
                    <a:pt x="696" y="640"/>
                    <a:pt x="920" y="696"/>
                    <a:pt x="984" y="640"/>
                  </a:cubicBezTo>
                  <a:cubicBezTo>
                    <a:pt x="1048" y="584"/>
                    <a:pt x="984" y="336"/>
                    <a:pt x="984" y="256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02" name="Freeform 18"/>
            <p:cNvSpPr>
              <a:spLocks/>
            </p:cNvSpPr>
            <p:nvPr/>
          </p:nvSpPr>
          <p:spPr bwMode="hidden">
            <a:xfrm>
              <a:off x="5117" y="-8"/>
              <a:ext cx="547" cy="696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19" y="528"/>
                </a:cxn>
                <a:cxn ang="0">
                  <a:pos x="131" y="680"/>
                </a:cxn>
                <a:cxn ang="0">
                  <a:pos x="355" y="624"/>
                </a:cxn>
                <a:cxn ang="0">
                  <a:pos x="499" y="384"/>
                </a:cxn>
                <a:cxn ang="0">
                  <a:pos x="547" y="0"/>
                </a:cxn>
              </a:cxnLst>
              <a:rect l="0" t="0" r="r" b="b"/>
              <a:pathLst>
                <a:path w="547" h="696">
                  <a:moveTo>
                    <a:pt x="19" y="0"/>
                  </a:moveTo>
                  <a:cubicBezTo>
                    <a:pt x="19" y="88"/>
                    <a:pt x="0" y="415"/>
                    <a:pt x="19" y="528"/>
                  </a:cubicBezTo>
                  <a:cubicBezTo>
                    <a:pt x="38" y="641"/>
                    <a:pt x="75" y="664"/>
                    <a:pt x="131" y="680"/>
                  </a:cubicBezTo>
                  <a:cubicBezTo>
                    <a:pt x="187" y="696"/>
                    <a:pt x="294" y="673"/>
                    <a:pt x="355" y="624"/>
                  </a:cubicBezTo>
                  <a:cubicBezTo>
                    <a:pt x="416" y="575"/>
                    <a:pt x="467" y="488"/>
                    <a:pt x="499" y="384"/>
                  </a:cubicBezTo>
                  <a:cubicBezTo>
                    <a:pt x="531" y="280"/>
                    <a:pt x="537" y="80"/>
                    <a:pt x="547" y="0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03" name="Freeform 19"/>
            <p:cNvSpPr>
              <a:spLocks/>
            </p:cNvSpPr>
            <p:nvPr/>
          </p:nvSpPr>
          <p:spPr bwMode="hidden">
            <a:xfrm>
              <a:off x="0" y="2024"/>
              <a:ext cx="1984" cy="229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336" y="32"/>
                </a:cxn>
                <a:cxn ang="0">
                  <a:pos x="592" y="224"/>
                </a:cxn>
                <a:cxn ang="0">
                  <a:pos x="696" y="664"/>
                </a:cxn>
                <a:cxn ang="0">
                  <a:pos x="664" y="1224"/>
                </a:cxn>
                <a:cxn ang="0">
                  <a:pos x="816" y="1784"/>
                </a:cxn>
                <a:cxn ang="0">
                  <a:pos x="1128" y="2128"/>
                </a:cxn>
                <a:cxn ang="0">
                  <a:pos x="1984" y="2296"/>
                </a:cxn>
              </a:cxnLst>
              <a:rect l="0" t="0" r="r" b="b"/>
              <a:pathLst>
                <a:path w="1984" h="2296">
                  <a:moveTo>
                    <a:pt x="0" y="32"/>
                  </a:moveTo>
                  <a:cubicBezTo>
                    <a:pt x="56" y="32"/>
                    <a:pt x="237" y="0"/>
                    <a:pt x="336" y="32"/>
                  </a:cubicBezTo>
                  <a:cubicBezTo>
                    <a:pt x="435" y="64"/>
                    <a:pt x="532" y="119"/>
                    <a:pt x="592" y="224"/>
                  </a:cubicBezTo>
                  <a:cubicBezTo>
                    <a:pt x="652" y="329"/>
                    <a:pt x="684" y="497"/>
                    <a:pt x="696" y="664"/>
                  </a:cubicBezTo>
                  <a:cubicBezTo>
                    <a:pt x="708" y="831"/>
                    <a:pt x="644" y="1037"/>
                    <a:pt x="664" y="1224"/>
                  </a:cubicBezTo>
                  <a:cubicBezTo>
                    <a:pt x="684" y="1411"/>
                    <a:pt x="739" y="1633"/>
                    <a:pt x="816" y="1784"/>
                  </a:cubicBezTo>
                  <a:cubicBezTo>
                    <a:pt x="893" y="1935"/>
                    <a:pt x="933" y="2043"/>
                    <a:pt x="1128" y="2128"/>
                  </a:cubicBezTo>
                  <a:cubicBezTo>
                    <a:pt x="1323" y="2213"/>
                    <a:pt x="1806" y="2261"/>
                    <a:pt x="1984" y="2296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04" name="Freeform 20"/>
            <p:cNvSpPr>
              <a:spLocks/>
            </p:cNvSpPr>
            <p:nvPr/>
          </p:nvSpPr>
          <p:spPr bwMode="hidden">
            <a:xfrm>
              <a:off x="0" y="2400"/>
              <a:ext cx="816" cy="1912"/>
            </a:xfrm>
            <a:custGeom>
              <a:avLst/>
              <a:gdLst/>
              <a:ahLst/>
              <a:cxnLst>
                <a:cxn ang="0">
                  <a:pos x="0" y="280"/>
                </a:cxn>
                <a:cxn ang="0">
                  <a:pos x="384" y="280"/>
                </a:cxn>
                <a:cxn ang="0">
                  <a:pos x="368" y="896"/>
                </a:cxn>
                <a:cxn ang="0">
                  <a:pos x="528" y="1528"/>
                </a:cxn>
                <a:cxn ang="0">
                  <a:pos x="816" y="1912"/>
                </a:cxn>
              </a:cxnLst>
              <a:rect l="0" t="0" r="r" b="b"/>
              <a:pathLst>
                <a:path w="816" h="1912">
                  <a:moveTo>
                    <a:pt x="0" y="280"/>
                  </a:moveTo>
                  <a:cubicBezTo>
                    <a:pt x="144" y="0"/>
                    <a:pt x="323" y="177"/>
                    <a:pt x="384" y="280"/>
                  </a:cubicBezTo>
                  <a:cubicBezTo>
                    <a:pt x="488" y="440"/>
                    <a:pt x="344" y="688"/>
                    <a:pt x="368" y="896"/>
                  </a:cubicBezTo>
                  <a:cubicBezTo>
                    <a:pt x="392" y="1104"/>
                    <a:pt x="453" y="1359"/>
                    <a:pt x="528" y="1528"/>
                  </a:cubicBezTo>
                  <a:cubicBezTo>
                    <a:pt x="603" y="1697"/>
                    <a:pt x="756" y="1832"/>
                    <a:pt x="816" y="1912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05" name="Freeform 21"/>
            <p:cNvSpPr>
              <a:spLocks/>
            </p:cNvSpPr>
            <p:nvPr/>
          </p:nvSpPr>
          <p:spPr bwMode="hidden">
            <a:xfrm>
              <a:off x="2688" y="3228"/>
              <a:ext cx="3080" cy="1084"/>
            </a:xfrm>
            <a:custGeom>
              <a:avLst/>
              <a:gdLst/>
              <a:ahLst/>
              <a:cxnLst>
                <a:cxn ang="0">
                  <a:pos x="0" y="1084"/>
                </a:cxn>
                <a:cxn ang="0">
                  <a:pos x="424" y="932"/>
                </a:cxn>
                <a:cxn ang="0">
                  <a:pos x="640" y="292"/>
                </a:cxn>
                <a:cxn ang="0">
                  <a:pos x="1032" y="20"/>
                </a:cxn>
                <a:cxn ang="0">
                  <a:pos x="1536" y="172"/>
                </a:cxn>
                <a:cxn ang="0">
                  <a:pos x="2064" y="604"/>
                </a:cxn>
                <a:cxn ang="0">
                  <a:pos x="2400" y="940"/>
                </a:cxn>
                <a:cxn ang="0">
                  <a:pos x="3080" y="1084"/>
                </a:cxn>
              </a:cxnLst>
              <a:rect l="0" t="0" r="r" b="b"/>
              <a:pathLst>
                <a:path w="3080" h="1084">
                  <a:moveTo>
                    <a:pt x="0" y="1084"/>
                  </a:moveTo>
                  <a:cubicBezTo>
                    <a:pt x="71" y="1059"/>
                    <a:pt x="317" y="1064"/>
                    <a:pt x="424" y="932"/>
                  </a:cubicBezTo>
                  <a:cubicBezTo>
                    <a:pt x="531" y="800"/>
                    <a:pt x="539" y="444"/>
                    <a:pt x="640" y="292"/>
                  </a:cubicBezTo>
                  <a:cubicBezTo>
                    <a:pt x="741" y="140"/>
                    <a:pt x="883" y="40"/>
                    <a:pt x="1032" y="20"/>
                  </a:cubicBezTo>
                  <a:cubicBezTo>
                    <a:pt x="1181" y="0"/>
                    <a:pt x="1364" y="75"/>
                    <a:pt x="1536" y="172"/>
                  </a:cubicBezTo>
                  <a:cubicBezTo>
                    <a:pt x="1708" y="269"/>
                    <a:pt x="1920" y="476"/>
                    <a:pt x="2064" y="604"/>
                  </a:cubicBezTo>
                  <a:cubicBezTo>
                    <a:pt x="2208" y="732"/>
                    <a:pt x="2231" y="860"/>
                    <a:pt x="2400" y="940"/>
                  </a:cubicBezTo>
                  <a:cubicBezTo>
                    <a:pt x="2569" y="1020"/>
                    <a:pt x="2939" y="1054"/>
                    <a:pt x="3080" y="1084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70006" name="Picture 22" descr="Topbanx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33CC99"/>
                </a:clrFrom>
                <a:clrTo>
                  <a:srgbClr val="33CC99">
                    <a:alpha val="0"/>
                  </a:srgbClr>
                </a:clrTo>
              </a:clrChange>
            </a:blip>
            <a:srcRect l="31929" t="5319" b="4256"/>
            <a:stretch>
              <a:fillRect/>
            </a:stretch>
          </p:blipFill>
          <p:spPr bwMode="auto">
            <a:xfrm>
              <a:off x="0" y="0"/>
              <a:ext cx="325" cy="4320"/>
            </a:xfrm>
            <a:prstGeom prst="rect">
              <a:avLst/>
            </a:prstGeom>
            <a:noFill/>
          </p:spPr>
        </p:pic>
        <p:sp>
          <p:nvSpPr>
            <p:cNvPr id="170007" name="Rectangle 23"/>
            <p:cNvSpPr>
              <a:spLocks noChangeArrowheads="1"/>
            </p:cNvSpPr>
            <p:nvPr/>
          </p:nvSpPr>
          <p:spPr bwMode="ltGray">
            <a:xfrm>
              <a:off x="240" y="2112"/>
              <a:ext cx="2688" cy="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0008" name="Line 24"/>
          <p:cNvSpPr>
            <a:spLocks noChangeShapeType="1"/>
          </p:cNvSpPr>
          <p:nvPr/>
        </p:nvSpPr>
        <p:spPr bwMode="ltGray">
          <a:xfrm>
            <a:off x="685800" y="3429000"/>
            <a:ext cx="38100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609600" y="3352800"/>
            <a:ext cx="457200" cy="457200"/>
            <a:chOff x="480" y="2112"/>
            <a:chExt cx="288" cy="288"/>
          </a:xfrm>
        </p:grpSpPr>
        <p:sp>
          <p:nvSpPr>
            <p:cNvPr id="170010" name="Line 26"/>
            <p:cNvSpPr>
              <a:spLocks noChangeShapeType="1"/>
            </p:cNvSpPr>
            <p:nvPr/>
          </p:nvSpPr>
          <p:spPr bwMode="ltGray">
            <a:xfrm>
              <a:off x="528" y="2160"/>
              <a:ext cx="240" cy="24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stealth" w="sm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11" name="Oval 27"/>
            <p:cNvSpPr>
              <a:spLocks noChangeArrowheads="1"/>
            </p:cNvSpPr>
            <p:nvPr/>
          </p:nvSpPr>
          <p:spPr bwMode="ltGray">
            <a:xfrm>
              <a:off x="480" y="2112"/>
              <a:ext cx="117" cy="11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0012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3600"/>
            <a:ext cx="77724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0013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0014" name="Rectangle 30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3420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88E6F5A-F0CC-453D-A230-E357AAA90EEB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170015" name="Rectangle 3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42063"/>
            <a:ext cx="3048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70016" name="Rectangle 3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86600" y="6342063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FBED5E8-C3E3-4862-82B6-E82B83F3F8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8E6F5A-F0CC-453D-A230-E357AAA90EEB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ED5E8-C3E3-4862-82B6-E82B83F3F8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8E6F5A-F0CC-453D-A230-E357AAA90EEB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ED5E8-C3E3-4862-82B6-E82B83F3F8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3658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88E6F5A-F0CC-453D-A230-E357AAA90EEB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658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658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FBED5E8-C3E3-4862-82B6-E82B83F3F8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3658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88E6F5A-F0CC-453D-A230-E357AAA90EEB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658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658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FBED5E8-C3E3-4862-82B6-E82B83F3F8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3658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88E6F5A-F0CC-453D-A230-E357AAA90EEB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658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658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FBED5E8-C3E3-4862-82B6-E82B83F3F8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8E6F5A-F0CC-453D-A230-E357AAA90EEB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ED5E8-C3E3-4862-82B6-E82B83F3F8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8E6F5A-F0CC-453D-A230-E357AAA90EEB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ED5E8-C3E3-4862-82B6-E82B83F3F8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8E6F5A-F0CC-453D-A230-E357AAA90EEB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ED5E8-C3E3-4862-82B6-E82B83F3F8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8E6F5A-F0CC-453D-A230-E357AAA90EEB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ED5E8-C3E3-4862-82B6-E82B83F3F8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8E6F5A-F0CC-453D-A230-E357AAA90EEB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ED5E8-C3E3-4862-82B6-E82B83F3F8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8E6F5A-F0CC-453D-A230-E357AAA90EEB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ED5E8-C3E3-4862-82B6-E82B83F3F8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8E6F5A-F0CC-453D-A230-E357AAA90EEB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ED5E8-C3E3-4862-82B6-E82B83F3F8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8E6F5A-F0CC-453D-A230-E357AAA90EEB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ED5E8-C3E3-4862-82B6-E82B83F3F8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2700"/>
            <a:ext cx="9156700" cy="6870700"/>
            <a:chOff x="0" y="-8"/>
            <a:chExt cx="5768" cy="4328"/>
          </a:xfrm>
        </p:grpSpPr>
        <p:sp>
          <p:nvSpPr>
            <p:cNvPr id="168963" name="Rectangle 3"/>
            <p:cNvSpPr>
              <a:spLocks noChangeArrowheads="1"/>
            </p:cNvSpPr>
            <p:nvPr/>
          </p:nvSpPr>
          <p:spPr bwMode="auto">
            <a:xfrm>
              <a:off x="0" y="624"/>
              <a:ext cx="5760" cy="36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64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62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65" name="Freeform 5"/>
            <p:cNvSpPr>
              <a:spLocks/>
            </p:cNvSpPr>
            <p:nvPr/>
          </p:nvSpPr>
          <p:spPr bwMode="hidden">
            <a:xfrm>
              <a:off x="0" y="-8"/>
              <a:ext cx="3640" cy="1434"/>
            </a:xfrm>
            <a:custGeom>
              <a:avLst/>
              <a:gdLst/>
              <a:ahLst/>
              <a:cxnLst>
                <a:cxn ang="0">
                  <a:pos x="0" y="1152"/>
                </a:cxn>
                <a:cxn ang="0">
                  <a:pos x="672" y="1392"/>
                </a:cxn>
                <a:cxn ang="0">
                  <a:pos x="912" y="1152"/>
                </a:cxn>
                <a:cxn ang="0">
                  <a:pos x="864" y="816"/>
                </a:cxn>
                <a:cxn ang="0">
                  <a:pos x="1170" y="588"/>
                </a:cxn>
                <a:cxn ang="0">
                  <a:pos x="1692" y="546"/>
                </a:cxn>
                <a:cxn ang="0">
                  <a:pos x="2112" y="576"/>
                </a:cxn>
                <a:cxn ang="0">
                  <a:pos x="2208" y="384"/>
                </a:cxn>
                <a:cxn ang="0">
                  <a:pos x="2184" y="138"/>
                </a:cxn>
                <a:cxn ang="0">
                  <a:pos x="2640" y="144"/>
                </a:cxn>
                <a:cxn ang="0">
                  <a:pos x="3024" y="432"/>
                </a:cxn>
                <a:cxn ang="0">
                  <a:pos x="3552" y="192"/>
                </a:cxn>
                <a:cxn ang="0">
                  <a:pos x="3552" y="0"/>
                </a:cxn>
              </a:cxnLst>
              <a:rect l="0" t="0" r="r" b="b"/>
              <a:pathLst>
                <a:path w="3640" h="1434">
                  <a:moveTo>
                    <a:pt x="0" y="1152"/>
                  </a:moveTo>
                  <a:cubicBezTo>
                    <a:pt x="112" y="1192"/>
                    <a:pt x="204" y="1434"/>
                    <a:pt x="672" y="1392"/>
                  </a:cubicBezTo>
                  <a:cubicBezTo>
                    <a:pt x="824" y="1392"/>
                    <a:pt x="880" y="1248"/>
                    <a:pt x="912" y="1152"/>
                  </a:cubicBezTo>
                  <a:cubicBezTo>
                    <a:pt x="944" y="1056"/>
                    <a:pt x="821" y="910"/>
                    <a:pt x="864" y="816"/>
                  </a:cubicBezTo>
                  <a:cubicBezTo>
                    <a:pt x="864" y="552"/>
                    <a:pt x="1044" y="582"/>
                    <a:pt x="1170" y="588"/>
                  </a:cubicBezTo>
                  <a:cubicBezTo>
                    <a:pt x="1386" y="666"/>
                    <a:pt x="1535" y="548"/>
                    <a:pt x="1692" y="546"/>
                  </a:cubicBezTo>
                  <a:cubicBezTo>
                    <a:pt x="1849" y="544"/>
                    <a:pt x="1944" y="648"/>
                    <a:pt x="2112" y="576"/>
                  </a:cubicBezTo>
                  <a:cubicBezTo>
                    <a:pt x="2250" y="510"/>
                    <a:pt x="2200" y="448"/>
                    <a:pt x="2208" y="384"/>
                  </a:cubicBezTo>
                  <a:cubicBezTo>
                    <a:pt x="2220" y="311"/>
                    <a:pt x="2040" y="198"/>
                    <a:pt x="2184" y="138"/>
                  </a:cubicBezTo>
                  <a:cubicBezTo>
                    <a:pt x="2346" y="60"/>
                    <a:pt x="2500" y="95"/>
                    <a:pt x="2640" y="144"/>
                  </a:cubicBezTo>
                  <a:cubicBezTo>
                    <a:pt x="2780" y="193"/>
                    <a:pt x="2872" y="424"/>
                    <a:pt x="3024" y="432"/>
                  </a:cubicBezTo>
                  <a:cubicBezTo>
                    <a:pt x="3176" y="440"/>
                    <a:pt x="3464" y="264"/>
                    <a:pt x="3552" y="192"/>
                  </a:cubicBezTo>
                  <a:cubicBezTo>
                    <a:pt x="3640" y="120"/>
                    <a:pt x="3552" y="40"/>
                    <a:pt x="3552" y="0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66" name="Freeform 6"/>
            <p:cNvSpPr>
              <a:spLocks/>
            </p:cNvSpPr>
            <p:nvPr/>
          </p:nvSpPr>
          <p:spPr bwMode="hidden">
            <a:xfrm>
              <a:off x="0" y="-8"/>
              <a:ext cx="1996" cy="1240"/>
            </a:xfrm>
            <a:custGeom>
              <a:avLst/>
              <a:gdLst/>
              <a:ahLst/>
              <a:cxnLst>
                <a:cxn ang="0">
                  <a:pos x="0" y="960"/>
                </a:cxn>
                <a:cxn ang="0">
                  <a:pos x="336" y="1200"/>
                </a:cxn>
                <a:cxn ang="0">
                  <a:pos x="576" y="1200"/>
                </a:cxn>
                <a:cxn ang="0">
                  <a:pos x="696" y="972"/>
                </a:cxn>
                <a:cxn ang="0">
                  <a:pos x="636" y="462"/>
                </a:cxn>
                <a:cxn ang="0">
                  <a:pos x="816" y="276"/>
                </a:cxn>
                <a:cxn ang="0">
                  <a:pos x="1392" y="432"/>
                </a:cxn>
                <a:cxn ang="0">
                  <a:pos x="1740" y="390"/>
                </a:cxn>
                <a:cxn ang="0">
                  <a:pos x="1974" y="348"/>
                </a:cxn>
                <a:cxn ang="0">
                  <a:pos x="1872" y="0"/>
                </a:cxn>
              </a:cxnLst>
              <a:rect l="0" t="0" r="r" b="b"/>
              <a:pathLst>
                <a:path w="1996" h="1240">
                  <a:moveTo>
                    <a:pt x="0" y="960"/>
                  </a:moveTo>
                  <a:cubicBezTo>
                    <a:pt x="56" y="1000"/>
                    <a:pt x="240" y="1160"/>
                    <a:pt x="336" y="1200"/>
                  </a:cubicBezTo>
                  <a:cubicBezTo>
                    <a:pt x="432" y="1240"/>
                    <a:pt x="516" y="1238"/>
                    <a:pt x="576" y="1200"/>
                  </a:cubicBezTo>
                  <a:cubicBezTo>
                    <a:pt x="636" y="1162"/>
                    <a:pt x="686" y="1095"/>
                    <a:pt x="696" y="972"/>
                  </a:cubicBezTo>
                  <a:cubicBezTo>
                    <a:pt x="706" y="849"/>
                    <a:pt x="616" y="578"/>
                    <a:pt x="636" y="462"/>
                  </a:cubicBezTo>
                  <a:cubicBezTo>
                    <a:pt x="656" y="346"/>
                    <a:pt x="690" y="281"/>
                    <a:pt x="816" y="276"/>
                  </a:cubicBezTo>
                  <a:cubicBezTo>
                    <a:pt x="942" y="271"/>
                    <a:pt x="1238" y="413"/>
                    <a:pt x="1392" y="432"/>
                  </a:cubicBezTo>
                  <a:cubicBezTo>
                    <a:pt x="1546" y="451"/>
                    <a:pt x="1643" y="404"/>
                    <a:pt x="1740" y="390"/>
                  </a:cubicBezTo>
                  <a:cubicBezTo>
                    <a:pt x="1837" y="376"/>
                    <a:pt x="1952" y="413"/>
                    <a:pt x="1974" y="348"/>
                  </a:cubicBezTo>
                  <a:cubicBezTo>
                    <a:pt x="1996" y="283"/>
                    <a:pt x="1986" y="84"/>
                    <a:pt x="1872" y="0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67" name="Freeform 7"/>
            <p:cNvSpPr>
              <a:spLocks/>
            </p:cNvSpPr>
            <p:nvPr/>
          </p:nvSpPr>
          <p:spPr bwMode="hidden">
            <a:xfrm>
              <a:off x="0" y="-8"/>
              <a:ext cx="1584" cy="1008"/>
            </a:xfrm>
            <a:custGeom>
              <a:avLst/>
              <a:gdLst/>
              <a:ahLst/>
              <a:cxnLst>
                <a:cxn ang="0">
                  <a:pos x="0" y="576"/>
                </a:cxn>
                <a:cxn ang="0">
                  <a:pos x="336" y="960"/>
                </a:cxn>
                <a:cxn ang="0">
                  <a:pos x="480" y="864"/>
                </a:cxn>
                <a:cxn ang="0">
                  <a:pos x="318" y="414"/>
                </a:cxn>
                <a:cxn ang="0">
                  <a:pos x="780" y="36"/>
                </a:cxn>
                <a:cxn ang="0">
                  <a:pos x="1440" y="192"/>
                </a:cxn>
                <a:cxn ang="0">
                  <a:pos x="1584" y="0"/>
                </a:cxn>
              </a:cxnLst>
              <a:rect l="0" t="0" r="r" b="b"/>
              <a:pathLst>
                <a:path w="1584" h="1008">
                  <a:moveTo>
                    <a:pt x="0" y="576"/>
                  </a:moveTo>
                  <a:cubicBezTo>
                    <a:pt x="56" y="640"/>
                    <a:pt x="256" y="912"/>
                    <a:pt x="336" y="960"/>
                  </a:cubicBezTo>
                  <a:cubicBezTo>
                    <a:pt x="416" y="1008"/>
                    <a:pt x="483" y="955"/>
                    <a:pt x="480" y="864"/>
                  </a:cubicBezTo>
                  <a:cubicBezTo>
                    <a:pt x="477" y="773"/>
                    <a:pt x="384" y="618"/>
                    <a:pt x="318" y="414"/>
                  </a:cubicBezTo>
                  <a:cubicBezTo>
                    <a:pt x="156" y="12"/>
                    <a:pt x="528" y="6"/>
                    <a:pt x="780" y="36"/>
                  </a:cubicBezTo>
                  <a:cubicBezTo>
                    <a:pt x="1002" y="66"/>
                    <a:pt x="1306" y="198"/>
                    <a:pt x="1440" y="192"/>
                  </a:cubicBezTo>
                  <a:cubicBezTo>
                    <a:pt x="1574" y="186"/>
                    <a:pt x="1554" y="40"/>
                    <a:pt x="1584" y="0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68" name="Freeform 8"/>
            <p:cNvSpPr>
              <a:spLocks/>
            </p:cNvSpPr>
            <p:nvPr/>
          </p:nvSpPr>
          <p:spPr bwMode="hidden">
            <a:xfrm>
              <a:off x="856" y="144"/>
              <a:ext cx="3752" cy="1816"/>
            </a:xfrm>
            <a:custGeom>
              <a:avLst/>
              <a:gdLst/>
              <a:ahLst/>
              <a:cxnLst>
                <a:cxn ang="0">
                  <a:pos x="248" y="1000"/>
                </a:cxn>
                <a:cxn ang="0">
                  <a:pos x="200" y="760"/>
                </a:cxn>
                <a:cxn ang="0">
                  <a:pos x="248" y="664"/>
                </a:cxn>
                <a:cxn ang="0">
                  <a:pos x="584" y="616"/>
                </a:cxn>
                <a:cxn ang="0">
                  <a:pos x="1304" y="664"/>
                </a:cxn>
                <a:cxn ang="0">
                  <a:pos x="1640" y="424"/>
                </a:cxn>
                <a:cxn ang="0">
                  <a:pos x="1976" y="472"/>
                </a:cxn>
                <a:cxn ang="0">
                  <a:pos x="2600" y="424"/>
                </a:cxn>
                <a:cxn ang="0">
                  <a:pos x="3128" y="88"/>
                </a:cxn>
                <a:cxn ang="0">
                  <a:pos x="3560" y="40"/>
                </a:cxn>
                <a:cxn ang="0">
                  <a:pos x="3656" y="328"/>
                </a:cxn>
                <a:cxn ang="0">
                  <a:pos x="2984" y="760"/>
                </a:cxn>
                <a:cxn ang="0">
                  <a:pos x="2456" y="952"/>
                </a:cxn>
                <a:cxn ang="0">
                  <a:pos x="1976" y="1432"/>
                </a:cxn>
                <a:cxn ang="0">
                  <a:pos x="1400" y="1768"/>
                </a:cxn>
                <a:cxn ang="0">
                  <a:pos x="968" y="1720"/>
                </a:cxn>
                <a:cxn ang="0">
                  <a:pos x="296" y="1768"/>
                </a:cxn>
                <a:cxn ang="0">
                  <a:pos x="8" y="1432"/>
                </a:cxn>
                <a:cxn ang="0">
                  <a:pos x="248" y="1000"/>
                </a:cxn>
              </a:cxnLst>
              <a:rect l="0" t="0" r="r" b="b"/>
              <a:pathLst>
                <a:path w="3752" h="1816">
                  <a:moveTo>
                    <a:pt x="248" y="1000"/>
                  </a:moveTo>
                  <a:cubicBezTo>
                    <a:pt x="280" y="888"/>
                    <a:pt x="200" y="816"/>
                    <a:pt x="200" y="760"/>
                  </a:cubicBezTo>
                  <a:cubicBezTo>
                    <a:pt x="200" y="704"/>
                    <a:pt x="184" y="688"/>
                    <a:pt x="248" y="664"/>
                  </a:cubicBezTo>
                  <a:cubicBezTo>
                    <a:pt x="312" y="640"/>
                    <a:pt x="408" y="616"/>
                    <a:pt x="584" y="616"/>
                  </a:cubicBezTo>
                  <a:cubicBezTo>
                    <a:pt x="760" y="616"/>
                    <a:pt x="1128" y="696"/>
                    <a:pt x="1304" y="664"/>
                  </a:cubicBezTo>
                  <a:cubicBezTo>
                    <a:pt x="1480" y="632"/>
                    <a:pt x="1528" y="456"/>
                    <a:pt x="1640" y="424"/>
                  </a:cubicBezTo>
                  <a:cubicBezTo>
                    <a:pt x="1752" y="392"/>
                    <a:pt x="1816" y="472"/>
                    <a:pt x="1976" y="472"/>
                  </a:cubicBezTo>
                  <a:cubicBezTo>
                    <a:pt x="2136" y="472"/>
                    <a:pt x="2408" y="488"/>
                    <a:pt x="2600" y="424"/>
                  </a:cubicBezTo>
                  <a:cubicBezTo>
                    <a:pt x="2792" y="360"/>
                    <a:pt x="2968" y="152"/>
                    <a:pt x="3128" y="88"/>
                  </a:cubicBezTo>
                  <a:cubicBezTo>
                    <a:pt x="3288" y="24"/>
                    <a:pt x="3472" y="0"/>
                    <a:pt x="3560" y="40"/>
                  </a:cubicBezTo>
                  <a:cubicBezTo>
                    <a:pt x="3648" y="80"/>
                    <a:pt x="3752" y="208"/>
                    <a:pt x="3656" y="328"/>
                  </a:cubicBezTo>
                  <a:cubicBezTo>
                    <a:pt x="3560" y="448"/>
                    <a:pt x="3184" y="656"/>
                    <a:pt x="2984" y="760"/>
                  </a:cubicBezTo>
                  <a:cubicBezTo>
                    <a:pt x="2784" y="864"/>
                    <a:pt x="2624" y="840"/>
                    <a:pt x="2456" y="952"/>
                  </a:cubicBezTo>
                  <a:cubicBezTo>
                    <a:pt x="2288" y="1064"/>
                    <a:pt x="2152" y="1296"/>
                    <a:pt x="1976" y="1432"/>
                  </a:cubicBezTo>
                  <a:cubicBezTo>
                    <a:pt x="1800" y="1568"/>
                    <a:pt x="1568" y="1720"/>
                    <a:pt x="1400" y="1768"/>
                  </a:cubicBezTo>
                  <a:cubicBezTo>
                    <a:pt x="1232" y="1816"/>
                    <a:pt x="1152" y="1720"/>
                    <a:pt x="968" y="1720"/>
                  </a:cubicBezTo>
                  <a:cubicBezTo>
                    <a:pt x="784" y="1720"/>
                    <a:pt x="456" y="1816"/>
                    <a:pt x="296" y="1768"/>
                  </a:cubicBezTo>
                  <a:cubicBezTo>
                    <a:pt x="136" y="1720"/>
                    <a:pt x="16" y="1560"/>
                    <a:pt x="8" y="1432"/>
                  </a:cubicBezTo>
                  <a:cubicBezTo>
                    <a:pt x="0" y="1304"/>
                    <a:pt x="216" y="1112"/>
                    <a:pt x="248" y="100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69" name="Freeform 9"/>
            <p:cNvSpPr>
              <a:spLocks/>
            </p:cNvSpPr>
            <p:nvPr/>
          </p:nvSpPr>
          <p:spPr bwMode="hidden">
            <a:xfrm>
              <a:off x="972" y="688"/>
              <a:ext cx="2580" cy="1140"/>
            </a:xfrm>
            <a:custGeom>
              <a:avLst/>
              <a:gdLst/>
              <a:ahLst/>
              <a:cxnLst>
                <a:cxn ang="0">
                  <a:pos x="36" y="792"/>
                </a:cxn>
                <a:cxn ang="0">
                  <a:pos x="228" y="456"/>
                </a:cxn>
                <a:cxn ang="0">
                  <a:pos x="324" y="264"/>
                </a:cxn>
                <a:cxn ang="0">
                  <a:pos x="612" y="216"/>
                </a:cxn>
                <a:cxn ang="0">
                  <a:pos x="1092" y="312"/>
                </a:cxn>
                <a:cxn ang="0">
                  <a:pos x="1536" y="60"/>
                </a:cxn>
                <a:cxn ang="0">
                  <a:pos x="2388" y="120"/>
                </a:cxn>
                <a:cxn ang="0">
                  <a:pos x="2328" y="288"/>
                </a:cxn>
                <a:cxn ang="0">
                  <a:pos x="2028" y="612"/>
                </a:cxn>
                <a:cxn ang="0">
                  <a:pos x="1428" y="1032"/>
                </a:cxn>
                <a:cxn ang="0">
                  <a:pos x="1140" y="1080"/>
                </a:cxn>
                <a:cxn ang="0">
                  <a:pos x="324" y="1032"/>
                </a:cxn>
                <a:cxn ang="0">
                  <a:pos x="36" y="792"/>
                </a:cxn>
              </a:cxnLst>
              <a:rect l="0" t="0" r="r" b="b"/>
              <a:pathLst>
                <a:path w="2580" h="1140">
                  <a:moveTo>
                    <a:pt x="36" y="792"/>
                  </a:moveTo>
                  <a:cubicBezTo>
                    <a:pt x="66" y="666"/>
                    <a:pt x="180" y="544"/>
                    <a:pt x="228" y="456"/>
                  </a:cubicBezTo>
                  <a:cubicBezTo>
                    <a:pt x="276" y="368"/>
                    <a:pt x="260" y="304"/>
                    <a:pt x="324" y="264"/>
                  </a:cubicBezTo>
                  <a:cubicBezTo>
                    <a:pt x="388" y="224"/>
                    <a:pt x="484" y="208"/>
                    <a:pt x="612" y="216"/>
                  </a:cubicBezTo>
                  <a:cubicBezTo>
                    <a:pt x="740" y="224"/>
                    <a:pt x="828" y="330"/>
                    <a:pt x="1092" y="312"/>
                  </a:cubicBezTo>
                  <a:cubicBezTo>
                    <a:pt x="1422" y="270"/>
                    <a:pt x="1416" y="0"/>
                    <a:pt x="1536" y="60"/>
                  </a:cubicBezTo>
                  <a:cubicBezTo>
                    <a:pt x="1782" y="204"/>
                    <a:pt x="2256" y="82"/>
                    <a:pt x="2388" y="120"/>
                  </a:cubicBezTo>
                  <a:cubicBezTo>
                    <a:pt x="2520" y="158"/>
                    <a:pt x="2580" y="198"/>
                    <a:pt x="2328" y="288"/>
                  </a:cubicBezTo>
                  <a:cubicBezTo>
                    <a:pt x="2094" y="378"/>
                    <a:pt x="2178" y="488"/>
                    <a:pt x="2028" y="612"/>
                  </a:cubicBezTo>
                  <a:cubicBezTo>
                    <a:pt x="1878" y="736"/>
                    <a:pt x="1576" y="954"/>
                    <a:pt x="1428" y="1032"/>
                  </a:cubicBezTo>
                  <a:cubicBezTo>
                    <a:pt x="1292" y="1112"/>
                    <a:pt x="1218" y="1140"/>
                    <a:pt x="1140" y="1080"/>
                  </a:cubicBezTo>
                  <a:cubicBezTo>
                    <a:pt x="918" y="960"/>
                    <a:pt x="508" y="1080"/>
                    <a:pt x="324" y="1032"/>
                  </a:cubicBezTo>
                  <a:cubicBezTo>
                    <a:pt x="140" y="984"/>
                    <a:pt x="0" y="918"/>
                    <a:pt x="36" y="792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70" name="Freeform 10"/>
            <p:cNvSpPr>
              <a:spLocks/>
            </p:cNvSpPr>
            <p:nvPr/>
          </p:nvSpPr>
          <p:spPr bwMode="hidden">
            <a:xfrm>
              <a:off x="1170" y="910"/>
              <a:ext cx="1758" cy="696"/>
            </a:xfrm>
            <a:custGeom>
              <a:avLst/>
              <a:gdLst/>
              <a:ahLst/>
              <a:cxnLst>
                <a:cxn ang="0">
                  <a:pos x="60" y="594"/>
                </a:cxn>
                <a:cxn ang="0">
                  <a:pos x="126" y="234"/>
                </a:cxn>
                <a:cxn ang="0">
                  <a:pos x="1182" y="234"/>
                </a:cxn>
                <a:cxn ang="0">
                  <a:pos x="1518" y="90"/>
                </a:cxn>
                <a:cxn ang="0">
                  <a:pos x="1710" y="138"/>
                </a:cxn>
                <a:cxn ang="0">
                  <a:pos x="1230" y="522"/>
                </a:cxn>
                <a:cxn ang="0">
                  <a:pos x="750" y="666"/>
                </a:cxn>
                <a:cxn ang="0">
                  <a:pos x="60" y="594"/>
                </a:cxn>
              </a:cxnLst>
              <a:rect l="0" t="0" r="r" b="b"/>
              <a:pathLst>
                <a:path w="1758" h="696">
                  <a:moveTo>
                    <a:pt x="60" y="594"/>
                  </a:moveTo>
                  <a:cubicBezTo>
                    <a:pt x="0" y="462"/>
                    <a:pt x="48" y="306"/>
                    <a:pt x="126" y="234"/>
                  </a:cubicBezTo>
                  <a:cubicBezTo>
                    <a:pt x="390" y="30"/>
                    <a:pt x="654" y="378"/>
                    <a:pt x="1182" y="234"/>
                  </a:cubicBezTo>
                  <a:cubicBezTo>
                    <a:pt x="1414" y="210"/>
                    <a:pt x="1284" y="132"/>
                    <a:pt x="1518" y="90"/>
                  </a:cubicBezTo>
                  <a:cubicBezTo>
                    <a:pt x="1680" y="0"/>
                    <a:pt x="1758" y="66"/>
                    <a:pt x="1710" y="138"/>
                  </a:cubicBezTo>
                  <a:cubicBezTo>
                    <a:pt x="1662" y="210"/>
                    <a:pt x="1290" y="372"/>
                    <a:pt x="1230" y="522"/>
                  </a:cubicBezTo>
                  <a:cubicBezTo>
                    <a:pt x="1134" y="696"/>
                    <a:pt x="945" y="654"/>
                    <a:pt x="750" y="666"/>
                  </a:cubicBezTo>
                  <a:cubicBezTo>
                    <a:pt x="555" y="678"/>
                    <a:pt x="164" y="666"/>
                    <a:pt x="60" y="594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71" name="Freeform 11"/>
            <p:cNvSpPr>
              <a:spLocks/>
            </p:cNvSpPr>
            <p:nvPr/>
          </p:nvSpPr>
          <p:spPr bwMode="hidden">
            <a:xfrm rot="-299203">
              <a:off x="1296" y="1240"/>
              <a:ext cx="928" cy="192"/>
            </a:xfrm>
            <a:custGeom>
              <a:avLst/>
              <a:gdLst/>
              <a:ahLst/>
              <a:cxnLst>
                <a:cxn ang="0">
                  <a:pos x="104" y="96"/>
                </a:cxn>
                <a:cxn ang="0">
                  <a:pos x="152" y="0"/>
                </a:cxn>
                <a:cxn ang="0">
                  <a:pos x="728" y="96"/>
                </a:cxn>
                <a:cxn ang="0">
                  <a:pos x="920" y="96"/>
                </a:cxn>
                <a:cxn ang="0">
                  <a:pos x="776" y="192"/>
                </a:cxn>
                <a:cxn ang="0">
                  <a:pos x="104" y="96"/>
                </a:cxn>
              </a:cxnLst>
              <a:rect l="0" t="0" r="r" b="b"/>
              <a:pathLst>
                <a:path w="928" h="192">
                  <a:moveTo>
                    <a:pt x="104" y="96"/>
                  </a:moveTo>
                  <a:cubicBezTo>
                    <a:pt x="0" y="64"/>
                    <a:pt x="48" y="0"/>
                    <a:pt x="152" y="0"/>
                  </a:cubicBezTo>
                  <a:cubicBezTo>
                    <a:pt x="256" y="0"/>
                    <a:pt x="600" y="80"/>
                    <a:pt x="728" y="96"/>
                  </a:cubicBezTo>
                  <a:cubicBezTo>
                    <a:pt x="856" y="112"/>
                    <a:pt x="912" y="80"/>
                    <a:pt x="920" y="96"/>
                  </a:cubicBezTo>
                  <a:cubicBezTo>
                    <a:pt x="928" y="112"/>
                    <a:pt x="912" y="192"/>
                    <a:pt x="776" y="192"/>
                  </a:cubicBezTo>
                  <a:cubicBezTo>
                    <a:pt x="640" y="192"/>
                    <a:pt x="208" y="128"/>
                    <a:pt x="104" y="96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72" name="Freeform 12"/>
            <p:cNvSpPr>
              <a:spLocks/>
            </p:cNvSpPr>
            <p:nvPr/>
          </p:nvSpPr>
          <p:spPr bwMode="hidden">
            <a:xfrm>
              <a:off x="0" y="1584"/>
              <a:ext cx="5754" cy="2280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336" y="40"/>
                </a:cxn>
                <a:cxn ang="0">
                  <a:pos x="720" y="280"/>
                </a:cxn>
                <a:cxn ang="0">
                  <a:pos x="912" y="712"/>
                </a:cxn>
                <a:cxn ang="0">
                  <a:pos x="864" y="1240"/>
                </a:cxn>
                <a:cxn ang="0">
                  <a:pos x="960" y="1768"/>
                </a:cxn>
                <a:cxn ang="0">
                  <a:pos x="1440" y="2152"/>
                </a:cxn>
                <a:cxn ang="0">
                  <a:pos x="2160" y="2248"/>
                </a:cxn>
                <a:cxn ang="0">
                  <a:pos x="2688" y="1960"/>
                </a:cxn>
                <a:cxn ang="0">
                  <a:pos x="2706" y="472"/>
                </a:cxn>
                <a:cxn ang="0">
                  <a:pos x="3456" y="424"/>
                </a:cxn>
                <a:cxn ang="0">
                  <a:pos x="4416" y="712"/>
                </a:cxn>
                <a:cxn ang="0">
                  <a:pos x="4416" y="1432"/>
                </a:cxn>
                <a:cxn ang="0">
                  <a:pos x="4728" y="1822"/>
                </a:cxn>
                <a:cxn ang="0">
                  <a:pos x="5322" y="2206"/>
                </a:cxn>
                <a:cxn ang="0">
                  <a:pos x="5754" y="1510"/>
                </a:cxn>
              </a:cxnLst>
              <a:rect l="0" t="0" r="r" b="b"/>
              <a:pathLst>
                <a:path w="5754" h="2280">
                  <a:moveTo>
                    <a:pt x="0" y="40"/>
                  </a:moveTo>
                  <a:cubicBezTo>
                    <a:pt x="56" y="40"/>
                    <a:pt x="216" y="0"/>
                    <a:pt x="336" y="40"/>
                  </a:cubicBezTo>
                  <a:cubicBezTo>
                    <a:pt x="456" y="80"/>
                    <a:pt x="624" y="168"/>
                    <a:pt x="720" y="280"/>
                  </a:cubicBezTo>
                  <a:cubicBezTo>
                    <a:pt x="816" y="392"/>
                    <a:pt x="888" y="552"/>
                    <a:pt x="912" y="712"/>
                  </a:cubicBezTo>
                  <a:cubicBezTo>
                    <a:pt x="936" y="872"/>
                    <a:pt x="856" y="1064"/>
                    <a:pt x="864" y="1240"/>
                  </a:cubicBezTo>
                  <a:cubicBezTo>
                    <a:pt x="872" y="1416"/>
                    <a:pt x="864" y="1616"/>
                    <a:pt x="960" y="1768"/>
                  </a:cubicBezTo>
                  <a:cubicBezTo>
                    <a:pt x="1056" y="1920"/>
                    <a:pt x="1240" y="2072"/>
                    <a:pt x="1440" y="2152"/>
                  </a:cubicBezTo>
                  <a:cubicBezTo>
                    <a:pt x="1640" y="2232"/>
                    <a:pt x="1952" y="2280"/>
                    <a:pt x="2160" y="2248"/>
                  </a:cubicBezTo>
                  <a:cubicBezTo>
                    <a:pt x="2368" y="2216"/>
                    <a:pt x="2597" y="2256"/>
                    <a:pt x="2688" y="1960"/>
                  </a:cubicBezTo>
                  <a:cubicBezTo>
                    <a:pt x="2779" y="1664"/>
                    <a:pt x="2578" y="728"/>
                    <a:pt x="2706" y="472"/>
                  </a:cubicBezTo>
                  <a:cubicBezTo>
                    <a:pt x="2834" y="216"/>
                    <a:pt x="3171" y="384"/>
                    <a:pt x="3456" y="424"/>
                  </a:cubicBezTo>
                  <a:cubicBezTo>
                    <a:pt x="3741" y="464"/>
                    <a:pt x="4256" y="544"/>
                    <a:pt x="4416" y="712"/>
                  </a:cubicBezTo>
                  <a:cubicBezTo>
                    <a:pt x="4576" y="880"/>
                    <a:pt x="4364" y="1247"/>
                    <a:pt x="4416" y="1432"/>
                  </a:cubicBezTo>
                  <a:cubicBezTo>
                    <a:pt x="4468" y="1617"/>
                    <a:pt x="4577" y="1693"/>
                    <a:pt x="4728" y="1822"/>
                  </a:cubicBezTo>
                  <a:cubicBezTo>
                    <a:pt x="4879" y="1951"/>
                    <a:pt x="5151" y="2258"/>
                    <a:pt x="5322" y="2206"/>
                  </a:cubicBezTo>
                  <a:cubicBezTo>
                    <a:pt x="5493" y="2154"/>
                    <a:pt x="5664" y="1655"/>
                    <a:pt x="5754" y="1510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73" name="Freeform 13"/>
            <p:cNvSpPr>
              <a:spLocks/>
            </p:cNvSpPr>
            <p:nvPr/>
          </p:nvSpPr>
          <p:spPr bwMode="hidden">
            <a:xfrm>
              <a:off x="1056" y="2008"/>
              <a:ext cx="1496" cy="1464"/>
            </a:xfrm>
            <a:custGeom>
              <a:avLst/>
              <a:gdLst/>
              <a:ahLst/>
              <a:cxnLst>
                <a:cxn ang="0">
                  <a:pos x="408" y="16"/>
                </a:cxn>
                <a:cxn ang="0">
                  <a:pos x="72" y="304"/>
                </a:cxn>
                <a:cxn ang="0">
                  <a:pos x="72" y="976"/>
                </a:cxn>
                <a:cxn ang="0">
                  <a:pos x="504" y="1360"/>
                </a:cxn>
                <a:cxn ang="0">
                  <a:pos x="1128" y="1408"/>
                </a:cxn>
                <a:cxn ang="0">
                  <a:pos x="1464" y="1024"/>
                </a:cxn>
                <a:cxn ang="0">
                  <a:pos x="1320" y="208"/>
                </a:cxn>
                <a:cxn ang="0">
                  <a:pos x="408" y="16"/>
                </a:cxn>
              </a:cxnLst>
              <a:rect l="0" t="0" r="r" b="b"/>
              <a:pathLst>
                <a:path w="1496" h="1464">
                  <a:moveTo>
                    <a:pt x="408" y="16"/>
                  </a:moveTo>
                  <a:cubicBezTo>
                    <a:pt x="200" y="32"/>
                    <a:pt x="128" y="144"/>
                    <a:pt x="72" y="304"/>
                  </a:cubicBezTo>
                  <a:cubicBezTo>
                    <a:pt x="16" y="464"/>
                    <a:pt x="0" y="800"/>
                    <a:pt x="72" y="976"/>
                  </a:cubicBezTo>
                  <a:cubicBezTo>
                    <a:pt x="144" y="1152"/>
                    <a:pt x="328" y="1288"/>
                    <a:pt x="504" y="1360"/>
                  </a:cubicBezTo>
                  <a:cubicBezTo>
                    <a:pt x="680" y="1432"/>
                    <a:pt x="968" y="1464"/>
                    <a:pt x="1128" y="1408"/>
                  </a:cubicBezTo>
                  <a:cubicBezTo>
                    <a:pt x="1288" y="1352"/>
                    <a:pt x="1432" y="1224"/>
                    <a:pt x="1464" y="1024"/>
                  </a:cubicBezTo>
                  <a:cubicBezTo>
                    <a:pt x="1496" y="824"/>
                    <a:pt x="1496" y="376"/>
                    <a:pt x="1320" y="208"/>
                  </a:cubicBezTo>
                  <a:cubicBezTo>
                    <a:pt x="1144" y="40"/>
                    <a:pt x="616" y="0"/>
                    <a:pt x="408" y="16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74" name="Freeform 14"/>
            <p:cNvSpPr>
              <a:spLocks/>
            </p:cNvSpPr>
            <p:nvPr/>
          </p:nvSpPr>
          <p:spPr bwMode="hidden">
            <a:xfrm rot="1159149">
              <a:off x="1296" y="2152"/>
              <a:ext cx="1126" cy="730"/>
            </a:xfrm>
            <a:custGeom>
              <a:avLst/>
              <a:gdLst/>
              <a:ahLst/>
              <a:cxnLst>
                <a:cxn ang="0">
                  <a:pos x="940" y="196"/>
                </a:cxn>
                <a:cxn ang="0">
                  <a:pos x="576" y="20"/>
                </a:cxn>
                <a:cxn ang="0">
                  <a:pos x="192" y="76"/>
                </a:cxn>
                <a:cxn ang="0">
                  <a:pos x="24" y="372"/>
                </a:cxn>
                <a:cxn ang="0">
                  <a:pos x="520" y="670"/>
                </a:cxn>
                <a:cxn ang="0">
                  <a:pos x="1048" y="568"/>
                </a:cxn>
                <a:cxn ang="0">
                  <a:pos x="940" y="196"/>
                </a:cxn>
              </a:cxnLst>
              <a:rect l="0" t="0" r="r" b="b"/>
              <a:pathLst>
                <a:path w="1126" h="730">
                  <a:moveTo>
                    <a:pt x="940" y="196"/>
                  </a:moveTo>
                  <a:cubicBezTo>
                    <a:pt x="700" y="100"/>
                    <a:pt x="701" y="40"/>
                    <a:pt x="576" y="20"/>
                  </a:cubicBezTo>
                  <a:cubicBezTo>
                    <a:pt x="451" y="0"/>
                    <a:pt x="284" y="17"/>
                    <a:pt x="192" y="76"/>
                  </a:cubicBezTo>
                  <a:cubicBezTo>
                    <a:pt x="100" y="135"/>
                    <a:pt x="56" y="132"/>
                    <a:pt x="24" y="372"/>
                  </a:cubicBezTo>
                  <a:cubicBezTo>
                    <a:pt x="0" y="730"/>
                    <a:pt x="350" y="637"/>
                    <a:pt x="520" y="670"/>
                  </a:cubicBezTo>
                  <a:cubicBezTo>
                    <a:pt x="690" y="703"/>
                    <a:pt x="978" y="647"/>
                    <a:pt x="1048" y="568"/>
                  </a:cubicBezTo>
                  <a:cubicBezTo>
                    <a:pt x="1118" y="489"/>
                    <a:pt x="1126" y="280"/>
                    <a:pt x="940" y="196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75" name="Freeform 15"/>
            <p:cNvSpPr>
              <a:spLocks/>
            </p:cNvSpPr>
            <p:nvPr/>
          </p:nvSpPr>
          <p:spPr bwMode="hidden">
            <a:xfrm>
              <a:off x="3112" y="-8"/>
              <a:ext cx="2648" cy="3394"/>
            </a:xfrm>
            <a:custGeom>
              <a:avLst/>
              <a:gdLst/>
              <a:ahLst/>
              <a:cxnLst>
                <a:cxn ang="0">
                  <a:pos x="1496" y="0"/>
                </a:cxn>
                <a:cxn ang="0">
                  <a:pos x="1640" y="384"/>
                </a:cxn>
                <a:cxn ang="0">
                  <a:pos x="1400" y="864"/>
                </a:cxn>
                <a:cxn ang="0">
                  <a:pos x="536" y="1200"/>
                </a:cxn>
                <a:cxn ang="0">
                  <a:pos x="56" y="1584"/>
                </a:cxn>
                <a:cxn ang="0">
                  <a:pos x="200" y="1872"/>
                </a:cxn>
                <a:cxn ang="0">
                  <a:pos x="1064" y="2016"/>
                </a:cxn>
                <a:cxn ang="0">
                  <a:pos x="1592" y="2304"/>
                </a:cxn>
                <a:cxn ang="0">
                  <a:pos x="1562" y="2940"/>
                </a:cxn>
                <a:cxn ang="0">
                  <a:pos x="2120" y="3384"/>
                </a:cxn>
                <a:cxn ang="0">
                  <a:pos x="2648" y="2880"/>
                </a:cxn>
              </a:cxnLst>
              <a:rect l="0" t="0" r="r" b="b"/>
              <a:pathLst>
                <a:path w="2648" h="3394">
                  <a:moveTo>
                    <a:pt x="1496" y="0"/>
                  </a:moveTo>
                  <a:cubicBezTo>
                    <a:pt x="1520" y="64"/>
                    <a:pt x="1656" y="240"/>
                    <a:pt x="1640" y="384"/>
                  </a:cubicBezTo>
                  <a:cubicBezTo>
                    <a:pt x="1624" y="528"/>
                    <a:pt x="1584" y="728"/>
                    <a:pt x="1400" y="864"/>
                  </a:cubicBezTo>
                  <a:cubicBezTo>
                    <a:pt x="1216" y="1000"/>
                    <a:pt x="760" y="1080"/>
                    <a:pt x="536" y="1200"/>
                  </a:cubicBezTo>
                  <a:cubicBezTo>
                    <a:pt x="312" y="1320"/>
                    <a:pt x="112" y="1472"/>
                    <a:pt x="56" y="1584"/>
                  </a:cubicBezTo>
                  <a:cubicBezTo>
                    <a:pt x="0" y="1696"/>
                    <a:pt x="32" y="1800"/>
                    <a:pt x="200" y="1872"/>
                  </a:cubicBezTo>
                  <a:cubicBezTo>
                    <a:pt x="368" y="1944"/>
                    <a:pt x="832" y="1944"/>
                    <a:pt x="1064" y="2016"/>
                  </a:cubicBezTo>
                  <a:cubicBezTo>
                    <a:pt x="1296" y="2088"/>
                    <a:pt x="1509" y="2150"/>
                    <a:pt x="1592" y="2304"/>
                  </a:cubicBezTo>
                  <a:cubicBezTo>
                    <a:pt x="1675" y="2458"/>
                    <a:pt x="1474" y="2760"/>
                    <a:pt x="1562" y="2940"/>
                  </a:cubicBezTo>
                  <a:cubicBezTo>
                    <a:pt x="1650" y="3120"/>
                    <a:pt x="1939" y="3394"/>
                    <a:pt x="2120" y="3384"/>
                  </a:cubicBezTo>
                  <a:cubicBezTo>
                    <a:pt x="2301" y="3374"/>
                    <a:pt x="2538" y="2985"/>
                    <a:pt x="2648" y="2880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76" name="Freeform 16"/>
            <p:cNvSpPr>
              <a:spLocks/>
            </p:cNvSpPr>
            <p:nvPr/>
          </p:nvSpPr>
          <p:spPr bwMode="hidden">
            <a:xfrm>
              <a:off x="3504" y="-8"/>
              <a:ext cx="2256" cy="3160"/>
            </a:xfrm>
            <a:custGeom>
              <a:avLst/>
              <a:gdLst/>
              <a:ahLst/>
              <a:cxnLst>
                <a:cxn ang="0">
                  <a:pos x="1488" y="0"/>
                </a:cxn>
                <a:cxn ang="0">
                  <a:pos x="1488" y="528"/>
                </a:cxn>
                <a:cxn ang="0">
                  <a:pos x="1104" y="1008"/>
                </a:cxn>
                <a:cxn ang="0">
                  <a:pos x="144" y="1488"/>
                </a:cxn>
                <a:cxn ang="0">
                  <a:pos x="240" y="1776"/>
                </a:cxn>
                <a:cxn ang="0">
                  <a:pos x="1056" y="1872"/>
                </a:cxn>
                <a:cxn ang="0">
                  <a:pos x="1536" y="2064"/>
                </a:cxn>
                <a:cxn ang="0">
                  <a:pos x="1536" y="2448"/>
                </a:cxn>
                <a:cxn ang="0">
                  <a:pos x="1344" y="2784"/>
                </a:cxn>
                <a:cxn ang="0">
                  <a:pos x="1632" y="3120"/>
                </a:cxn>
                <a:cxn ang="0">
                  <a:pos x="1968" y="3024"/>
                </a:cxn>
                <a:cxn ang="0">
                  <a:pos x="2208" y="2496"/>
                </a:cxn>
                <a:cxn ang="0">
                  <a:pos x="2112" y="1968"/>
                </a:cxn>
                <a:cxn ang="0">
                  <a:pos x="1776" y="1584"/>
                </a:cxn>
                <a:cxn ang="0">
                  <a:pos x="1824" y="1152"/>
                </a:cxn>
                <a:cxn ang="0">
                  <a:pos x="2256" y="672"/>
                </a:cxn>
              </a:cxnLst>
              <a:rect l="0" t="0" r="r" b="b"/>
              <a:pathLst>
                <a:path w="2256" h="3160">
                  <a:moveTo>
                    <a:pt x="1488" y="0"/>
                  </a:moveTo>
                  <a:cubicBezTo>
                    <a:pt x="1488" y="88"/>
                    <a:pt x="1552" y="360"/>
                    <a:pt x="1488" y="528"/>
                  </a:cubicBezTo>
                  <a:cubicBezTo>
                    <a:pt x="1424" y="696"/>
                    <a:pt x="1328" y="848"/>
                    <a:pt x="1104" y="1008"/>
                  </a:cubicBezTo>
                  <a:cubicBezTo>
                    <a:pt x="880" y="1168"/>
                    <a:pt x="288" y="1360"/>
                    <a:pt x="144" y="1488"/>
                  </a:cubicBezTo>
                  <a:cubicBezTo>
                    <a:pt x="0" y="1616"/>
                    <a:pt x="88" y="1712"/>
                    <a:pt x="240" y="1776"/>
                  </a:cubicBezTo>
                  <a:cubicBezTo>
                    <a:pt x="392" y="1840"/>
                    <a:pt x="840" y="1824"/>
                    <a:pt x="1056" y="1872"/>
                  </a:cubicBezTo>
                  <a:cubicBezTo>
                    <a:pt x="1272" y="1920"/>
                    <a:pt x="1456" y="1968"/>
                    <a:pt x="1536" y="2064"/>
                  </a:cubicBezTo>
                  <a:cubicBezTo>
                    <a:pt x="1616" y="2160"/>
                    <a:pt x="1568" y="2328"/>
                    <a:pt x="1536" y="2448"/>
                  </a:cubicBezTo>
                  <a:cubicBezTo>
                    <a:pt x="1504" y="2568"/>
                    <a:pt x="1328" y="2672"/>
                    <a:pt x="1344" y="2784"/>
                  </a:cubicBezTo>
                  <a:cubicBezTo>
                    <a:pt x="1360" y="2896"/>
                    <a:pt x="1528" y="3080"/>
                    <a:pt x="1632" y="3120"/>
                  </a:cubicBezTo>
                  <a:cubicBezTo>
                    <a:pt x="1736" y="3160"/>
                    <a:pt x="1872" y="3128"/>
                    <a:pt x="1968" y="3024"/>
                  </a:cubicBezTo>
                  <a:cubicBezTo>
                    <a:pt x="2064" y="2920"/>
                    <a:pt x="2184" y="2672"/>
                    <a:pt x="2208" y="2496"/>
                  </a:cubicBezTo>
                  <a:cubicBezTo>
                    <a:pt x="2232" y="2320"/>
                    <a:pt x="2184" y="2120"/>
                    <a:pt x="2112" y="1968"/>
                  </a:cubicBezTo>
                  <a:cubicBezTo>
                    <a:pt x="2040" y="1816"/>
                    <a:pt x="1824" y="1720"/>
                    <a:pt x="1776" y="1584"/>
                  </a:cubicBezTo>
                  <a:cubicBezTo>
                    <a:pt x="1728" y="1448"/>
                    <a:pt x="1744" y="1304"/>
                    <a:pt x="1824" y="1152"/>
                  </a:cubicBezTo>
                  <a:cubicBezTo>
                    <a:pt x="1904" y="1000"/>
                    <a:pt x="2166" y="772"/>
                    <a:pt x="2256" y="672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77" name="Freeform 17"/>
            <p:cNvSpPr>
              <a:spLocks/>
            </p:cNvSpPr>
            <p:nvPr/>
          </p:nvSpPr>
          <p:spPr bwMode="hidden">
            <a:xfrm>
              <a:off x="4008" y="1080"/>
              <a:ext cx="1048" cy="696"/>
            </a:xfrm>
            <a:custGeom>
              <a:avLst/>
              <a:gdLst/>
              <a:ahLst/>
              <a:cxnLst>
                <a:cxn ang="0">
                  <a:pos x="984" y="256"/>
                </a:cxn>
                <a:cxn ang="0">
                  <a:pos x="840" y="16"/>
                </a:cxn>
                <a:cxn ang="0">
                  <a:pos x="552" y="160"/>
                </a:cxn>
                <a:cxn ang="0">
                  <a:pos x="320" y="304"/>
                </a:cxn>
                <a:cxn ang="0">
                  <a:pos x="600" y="592"/>
                </a:cxn>
                <a:cxn ang="0">
                  <a:pos x="984" y="640"/>
                </a:cxn>
                <a:cxn ang="0">
                  <a:pos x="984" y="256"/>
                </a:cxn>
              </a:cxnLst>
              <a:rect l="0" t="0" r="r" b="b"/>
              <a:pathLst>
                <a:path w="1048" h="696">
                  <a:moveTo>
                    <a:pt x="984" y="256"/>
                  </a:moveTo>
                  <a:cubicBezTo>
                    <a:pt x="960" y="152"/>
                    <a:pt x="992" y="32"/>
                    <a:pt x="840" y="16"/>
                  </a:cubicBezTo>
                  <a:cubicBezTo>
                    <a:pt x="736" y="0"/>
                    <a:pt x="624" y="104"/>
                    <a:pt x="552" y="160"/>
                  </a:cubicBezTo>
                  <a:cubicBezTo>
                    <a:pt x="465" y="208"/>
                    <a:pt x="480" y="240"/>
                    <a:pt x="320" y="304"/>
                  </a:cubicBezTo>
                  <a:cubicBezTo>
                    <a:pt x="168" y="368"/>
                    <a:pt x="0" y="512"/>
                    <a:pt x="600" y="592"/>
                  </a:cubicBezTo>
                  <a:cubicBezTo>
                    <a:pt x="696" y="640"/>
                    <a:pt x="920" y="696"/>
                    <a:pt x="984" y="640"/>
                  </a:cubicBezTo>
                  <a:cubicBezTo>
                    <a:pt x="1048" y="584"/>
                    <a:pt x="984" y="336"/>
                    <a:pt x="984" y="256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78" name="Freeform 18"/>
            <p:cNvSpPr>
              <a:spLocks/>
            </p:cNvSpPr>
            <p:nvPr/>
          </p:nvSpPr>
          <p:spPr bwMode="hidden">
            <a:xfrm>
              <a:off x="5117" y="-8"/>
              <a:ext cx="547" cy="696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19" y="528"/>
                </a:cxn>
                <a:cxn ang="0">
                  <a:pos x="131" y="680"/>
                </a:cxn>
                <a:cxn ang="0">
                  <a:pos x="355" y="624"/>
                </a:cxn>
                <a:cxn ang="0">
                  <a:pos x="499" y="384"/>
                </a:cxn>
                <a:cxn ang="0">
                  <a:pos x="547" y="0"/>
                </a:cxn>
              </a:cxnLst>
              <a:rect l="0" t="0" r="r" b="b"/>
              <a:pathLst>
                <a:path w="547" h="696">
                  <a:moveTo>
                    <a:pt x="19" y="0"/>
                  </a:moveTo>
                  <a:cubicBezTo>
                    <a:pt x="19" y="88"/>
                    <a:pt x="0" y="415"/>
                    <a:pt x="19" y="528"/>
                  </a:cubicBezTo>
                  <a:cubicBezTo>
                    <a:pt x="38" y="641"/>
                    <a:pt x="75" y="664"/>
                    <a:pt x="131" y="680"/>
                  </a:cubicBezTo>
                  <a:cubicBezTo>
                    <a:pt x="187" y="696"/>
                    <a:pt x="294" y="673"/>
                    <a:pt x="355" y="624"/>
                  </a:cubicBezTo>
                  <a:cubicBezTo>
                    <a:pt x="416" y="575"/>
                    <a:pt x="467" y="488"/>
                    <a:pt x="499" y="384"/>
                  </a:cubicBezTo>
                  <a:cubicBezTo>
                    <a:pt x="531" y="280"/>
                    <a:pt x="537" y="80"/>
                    <a:pt x="547" y="0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79" name="Freeform 19"/>
            <p:cNvSpPr>
              <a:spLocks/>
            </p:cNvSpPr>
            <p:nvPr/>
          </p:nvSpPr>
          <p:spPr bwMode="hidden">
            <a:xfrm>
              <a:off x="0" y="2024"/>
              <a:ext cx="1984" cy="229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336" y="32"/>
                </a:cxn>
                <a:cxn ang="0">
                  <a:pos x="592" y="224"/>
                </a:cxn>
                <a:cxn ang="0">
                  <a:pos x="696" y="664"/>
                </a:cxn>
                <a:cxn ang="0">
                  <a:pos x="664" y="1224"/>
                </a:cxn>
                <a:cxn ang="0">
                  <a:pos x="816" y="1784"/>
                </a:cxn>
                <a:cxn ang="0">
                  <a:pos x="1128" y="2128"/>
                </a:cxn>
                <a:cxn ang="0">
                  <a:pos x="1984" y="2296"/>
                </a:cxn>
              </a:cxnLst>
              <a:rect l="0" t="0" r="r" b="b"/>
              <a:pathLst>
                <a:path w="1984" h="2296">
                  <a:moveTo>
                    <a:pt x="0" y="32"/>
                  </a:moveTo>
                  <a:cubicBezTo>
                    <a:pt x="56" y="32"/>
                    <a:pt x="237" y="0"/>
                    <a:pt x="336" y="32"/>
                  </a:cubicBezTo>
                  <a:cubicBezTo>
                    <a:pt x="435" y="64"/>
                    <a:pt x="532" y="119"/>
                    <a:pt x="592" y="224"/>
                  </a:cubicBezTo>
                  <a:cubicBezTo>
                    <a:pt x="652" y="329"/>
                    <a:pt x="684" y="497"/>
                    <a:pt x="696" y="664"/>
                  </a:cubicBezTo>
                  <a:cubicBezTo>
                    <a:pt x="708" y="831"/>
                    <a:pt x="644" y="1037"/>
                    <a:pt x="664" y="1224"/>
                  </a:cubicBezTo>
                  <a:cubicBezTo>
                    <a:pt x="684" y="1411"/>
                    <a:pt x="739" y="1633"/>
                    <a:pt x="816" y="1784"/>
                  </a:cubicBezTo>
                  <a:cubicBezTo>
                    <a:pt x="893" y="1935"/>
                    <a:pt x="933" y="2043"/>
                    <a:pt x="1128" y="2128"/>
                  </a:cubicBezTo>
                  <a:cubicBezTo>
                    <a:pt x="1323" y="2213"/>
                    <a:pt x="1806" y="2261"/>
                    <a:pt x="1984" y="2296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80" name="Freeform 20"/>
            <p:cNvSpPr>
              <a:spLocks/>
            </p:cNvSpPr>
            <p:nvPr/>
          </p:nvSpPr>
          <p:spPr bwMode="hidden">
            <a:xfrm>
              <a:off x="0" y="2400"/>
              <a:ext cx="816" cy="1912"/>
            </a:xfrm>
            <a:custGeom>
              <a:avLst/>
              <a:gdLst/>
              <a:ahLst/>
              <a:cxnLst>
                <a:cxn ang="0">
                  <a:pos x="0" y="280"/>
                </a:cxn>
                <a:cxn ang="0">
                  <a:pos x="384" y="280"/>
                </a:cxn>
                <a:cxn ang="0">
                  <a:pos x="368" y="896"/>
                </a:cxn>
                <a:cxn ang="0">
                  <a:pos x="528" y="1528"/>
                </a:cxn>
                <a:cxn ang="0">
                  <a:pos x="816" y="1912"/>
                </a:cxn>
              </a:cxnLst>
              <a:rect l="0" t="0" r="r" b="b"/>
              <a:pathLst>
                <a:path w="816" h="1912">
                  <a:moveTo>
                    <a:pt x="0" y="280"/>
                  </a:moveTo>
                  <a:cubicBezTo>
                    <a:pt x="144" y="0"/>
                    <a:pt x="323" y="177"/>
                    <a:pt x="384" y="280"/>
                  </a:cubicBezTo>
                  <a:cubicBezTo>
                    <a:pt x="488" y="440"/>
                    <a:pt x="344" y="688"/>
                    <a:pt x="368" y="896"/>
                  </a:cubicBezTo>
                  <a:cubicBezTo>
                    <a:pt x="392" y="1104"/>
                    <a:pt x="453" y="1359"/>
                    <a:pt x="528" y="1528"/>
                  </a:cubicBezTo>
                  <a:cubicBezTo>
                    <a:pt x="603" y="1697"/>
                    <a:pt x="756" y="1832"/>
                    <a:pt x="816" y="1912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81" name="Freeform 21"/>
            <p:cNvSpPr>
              <a:spLocks/>
            </p:cNvSpPr>
            <p:nvPr/>
          </p:nvSpPr>
          <p:spPr bwMode="hidden">
            <a:xfrm>
              <a:off x="2688" y="3228"/>
              <a:ext cx="3080" cy="1084"/>
            </a:xfrm>
            <a:custGeom>
              <a:avLst/>
              <a:gdLst/>
              <a:ahLst/>
              <a:cxnLst>
                <a:cxn ang="0">
                  <a:pos x="0" y="1084"/>
                </a:cxn>
                <a:cxn ang="0">
                  <a:pos x="424" y="932"/>
                </a:cxn>
                <a:cxn ang="0">
                  <a:pos x="640" y="292"/>
                </a:cxn>
                <a:cxn ang="0">
                  <a:pos x="1032" y="20"/>
                </a:cxn>
                <a:cxn ang="0">
                  <a:pos x="1536" y="172"/>
                </a:cxn>
                <a:cxn ang="0">
                  <a:pos x="2064" y="604"/>
                </a:cxn>
                <a:cxn ang="0">
                  <a:pos x="2400" y="940"/>
                </a:cxn>
                <a:cxn ang="0">
                  <a:pos x="3080" y="1084"/>
                </a:cxn>
              </a:cxnLst>
              <a:rect l="0" t="0" r="r" b="b"/>
              <a:pathLst>
                <a:path w="3080" h="1084">
                  <a:moveTo>
                    <a:pt x="0" y="1084"/>
                  </a:moveTo>
                  <a:cubicBezTo>
                    <a:pt x="71" y="1059"/>
                    <a:pt x="317" y="1064"/>
                    <a:pt x="424" y="932"/>
                  </a:cubicBezTo>
                  <a:cubicBezTo>
                    <a:pt x="531" y="800"/>
                    <a:pt x="539" y="444"/>
                    <a:pt x="640" y="292"/>
                  </a:cubicBezTo>
                  <a:cubicBezTo>
                    <a:pt x="741" y="140"/>
                    <a:pt x="883" y="40"/>
                    <a:pt x="1032" y="20"/>
                  </a:cubicBezTo>
                  <a:cubicBezTo>
                    <a:pt x="1181" y="0"/>
                    <a:pt x="1364" y="75"/>
                    <a:pt x="1536" y="172"/>
                  </a:cubicBezTo>
                  <a:cubicBezTo>
                    <a:pt x="1708" y="269"/>
                    <a:pt x="1920" y="476"/>
                    <a:pt x="2064" y="604"/>
                  </a:cubicBezTo>
                  <a:cubicBezTo>
                    <a:pt x="2208" y="732"/>
                    <a:pt x="2231" y="860"/>
                    <a:pt x="2400" y="940"/>
                  </a:cubicBezTo>
                  <a:cubicBezTo>
                    <a:pt x="2569" y="1020"/>
                    <a:pt x="2939" y="1054"/>
                    <a:pt x="3080" y="1084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68982" name="Picture 22" descr="Topbanx"/>
            <p:cNvPicPr>
              <a:picLocks noChangeAspect="1" noChangeArrowheads="1"/>
            </p:cNvPicPr>
            <p:nvPr/>
          </p:nvPicPr>
          <p:blipFill>
            <a:blip r:embed="rId16">
              <a:clrChange>
                <a:clrFrom>
                  <a:srgbClr val="33CC99"/>
                </a:clrFrom>
                <a:clrTo>
                  <a:srgbClr val="33CC99">
                    <a:alpha val="0"/>
                  </a:srgbClr>
                </a:clrTo>
              </a:clrChange>
            </a:blip>
            <a:srcRect l="31929" t="5319" b="4256"/>
            <a:stretch>
              <a:fillRect/>
            </a:stretch>
          </p:blipFill>
          <p:spPr bwMode="auto">
            <a:xfrm>
              <a:off x="0" y="0"/>
              <a:ext cx="325" cy="4320"/>
            </a:xfrm>
            <a:prstGeom prst="rect">
              <a:avLst/>
            </a:prstGeom>
            <a:noFill/>
          </p:spPr>
        </p:pic>
      </p:grpSp>
      <p:sp>
        <p:nvSpPr>
          <p:cNvPr id="168983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68984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68985" name="Rectangle 2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00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Myriad Web Pro" pitchFamily="34" charset="0"/>
              </a:defRPr>
            </a:lvl1pPr>
          </a:lstStyle>
          <a:p>
            <a:fld id="{C88E6F5A-F0CC-453D-A230-E357AAA90EEB}" type="datetimeFigureOut">
              <a:rPr lang="en-US" smtClean="0"/>
              <a:pPr/>
              <a:t>2/17/2009</a:t>
            </a:fld>
            <a:endParaRPr lang="en-US" dirty="0"/>
          </a:p>
        </p:txBody>
      </p:sp>
      <p:sp>
        <p:nvSpPr>
          <p:cNvPr id="168986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500">
                <a:latin typeface="Myriad Web Pro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8987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658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fld id="{EFBED5E8-C3E3-4862-82B6-E82B83F3F834}" type="slidenum">
              <a:rPr lang="en-US" smtClean="0"/>
              <a:t>‹#›</a:t>
            </a:fld>
            <a:endParaRPr lang="en-US"/>
          </a:p>
        </p:txBody>
      </p:sp>
      <p:pic>
        <p:nvPicPr>
          <p:cNvPr id="168988" name="Picture 28" descr="GTA_Final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85800" y="6173787"/>
            <a:ext cx="685800" cy="684213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Blip>
          <a:blip r:embed="rId18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Blip>
          <a:blip r:embed="rId19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Name of subject matter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838200" y="4648200"/>
            <a:ext cx="6400800" cy="1752600"/>
          </a:xfrm>
        </p:spPr>
        <p:txBody>
          <a:bodyPr/>
          <a:lstStyle/>
          <a:p>
            <a:pPr algn="l"/>
            <a:r>
              <a:rPr lang="en-US" sz="2000" dirty="0" smtClean="0"/>
              <a:t>Name:</a:t>
            </a:r>
          </a:p>
          <a:p>
            <a:pPr algn="l"/>
            <a:r>
              <a:rPr lang="en-US" sz="2000" dirty="0" smtClean="0"/>
              <a:t>Date:</a:t>
            </a:r>
          </a:p>
          <a:p>
            <a:pPr algn="l"/>
            <a:r>
              <a:rPr lang="en-US" sz="2000" dirty="0" smtClean="0"/>
              <a:t>Research Conducted :  DATE 1  through DATE 2</a:t>
            </a:r>
          </a:p>
          <a:p>
            <a:pPr algn="l"/>
            <a:r>
              <a:rPr lang="en-US" sz="2000" dirty="0" smtClean="0"/>
              <a:t>Abstract :  example – Observing the changes to different colored hamburger wrappers </a:t>
            </a:r>
            <a:r>
              <a:rPr lang="en-US" sz="2000" smtClean="0"/>
              <a:t>over  a  4 </a:t>
            </a:r>
            <a:r>
              <a:rPr lang="en-US" sz="2000" dirty="0" smtClean="0"/>
              <a:t>week period.</a:t>
            </a:r>
            <a:br>
              <a:rPr lang="en-US" sz="2000" dirty="0" smtClean="0"/>
            </a:br>
            <a:endParaRPr lang="en-US" sz="2000" dirty="0"/>
          </a:p>
        </p:txBody>
      </p:sp>
      <p:pic>
        <p:nvPicPr>
          <p:cNvPr id="4" name="Picture 24" descr="GTA_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3048000"/>
            <a:ext cx="1223370" cy="1219200"/>
          </a:xfrm>
          <a:prstGeom prst="rect">
            <a:avLst/>
          </a:prstGeom>
          <a:noFill/>
        </p:spPr>
      </p:pic>
      <p:grpSp>
        <p:nvGrpSpPr>
          <p:cNvPr id="5" name="Group 4"/>
          <p:cNvGrpSpPr/>
          <p:nvPr/>
        </p:nvGrpSpPr>
        <p:grpSpPr>
          <a:xfrm>
            <a:off x="1219200" y="838200"/>
            <a:ext cx="7467600" cy="904875"/>
            <a:chOff x="1066800" y="1981200"/>
            <a:chExt cx="7467600" cy="904875"/>
          </a:xfrm>
        </p:grpSpPr>
        <p:pic>
          <p:nvPicPr>
            <p:cNvPr id="6" name="Picture 20" descr="boot prints on whit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66800" y="1981200"/>
              <a:ext cx="2257425" cy="904875"/>
            </a:xfrm>
            <a:prstGeom prst="rect">
              <a:avLst/>
            </a:prstGeom>
            <a:noFill/>
          </p:spPr>
        </p:pic>
        <p:pic>
          <p:nvPicPr>
            <p:cNvPr id="7" name="Picture 21" descr="boot prints on whit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686175" y="1981200"/>
              <a:ext cx="2257425" cy="904875"/>
            </a:xfrm>
            <a:prstGeom prst="rect">
              <a:avLst/>
            </a:prstGeom>
            <a:noFill/>
          </p:spPr>
        </p:pic>
        <p:pic>
          <p:nvPicPr>
            <p:cNvPr id="8" name="Picture 22" descr="boot prints on whit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276975" y="1981200"/>
              <a:ext cx="2257425" cy="90487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685800"/>
          </a:xfrm>
        </p:spPr>
        <p:txBody>
          <a:bodyPr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basic approach</a:t>
            </a:r>
            <a:endParaRPr lang="en-US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838200"/>
            <a:ext cx="8153400" cy="5181600"/>
          </a:xfrm>
        </p:spPr>
        <p:txBody>
          <a:bodyPr/>
          <a:lstStyle/>
          <a:p>
            <a:pPr marL="457200" indent="-457200">
              <a:buNone/>
            </a:pPr>
            <a:r>
              <a:rPr lang="en-US" sz="2400" dirty="0">
                <a:solidFill>
                  <a:schemeClr val="accent4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Define the question</a:t>
            </a:r>
            <a:endParaRPr lang="en-US" sz="2400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marL="457200" indent="-457200">
              <a:buClr>
                <a:schemeClr val="accent4">
                  <a:lumMod val="20000"/>
                  <a:lumOff val="80000"/>
                </a:schemeClr>
              </a:buClr>
              <a:buFont typeface="+mj-lt"/>
              <a:buAutoNum type="arabicPeriod"/>
            </a:pPr>
            <a:r>
              <a:rPr lang="en-US" sz="2400" dirty="0">
                <a:solidFill>
                  <a:schemeClr val="accent4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Gather information and resources (observe</a:t>
            </a:r>
            <a:r>
              <a:rPr lang="en-US" sz="2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)</a:t>
            </a:r>
            <a:br>
              <a:rPr lang="en-US" sz="2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en-US" sz="2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- Define a single variable to study</a:t>
            </a:r>
            <a:endParaRPr lang="en-US" sz="2400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marL="457200" indent="-457200">
              <a:buClr>
                <a:schemeClr val="accent4">
                  <a:lumMod val="20000"/>
                  <a:lumOff val="80000"/>
                </a:schemeClr>
              </a:buClr>
              <a:buFont typeface="+mj-lt"/>
              <a:buAutoNum type="arabicPeriod"/>
            </a:pPr>
            <a:r>
              <a:rPr lang="en-US" sz="2400" dirty="0">
                <a:solidFill>
                  <a:schemeClr val="accent4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Form hypothesis</a:t>
            </a:r>
            <a:endParaRPr lang="en-US" sz="2400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marL="457200" indent="-457200">
              <a:buClr>
                <a:schemeClr val="accent4">
                  <a:lumMod val="20000"/>
                  <a:lumOff val="80000"/>
                </a:schemeClr>
              </a:buClr>
              <a:buFont typeface="+mj-lt"/>
              <a:buAutoNum type="arabicPeriod"/>
            </a:pPr>
            <a:r>
              <a:rPr lang="en-US" sz="2400" dirty="0">
                <a:solidFill>
                  <a:schemeClr val="accent4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Perform experiment and collect data</a:t>
            </a:r>
            <a:endParaRPr lang="en-US" sz="2400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marL="457200" indent="-457200">
              <a:buClr>
                <a:schemeClr val="accent4">
                  <a:lumMod val="20000"/>
                  <a:lumOff val="80000"/>
                </a:schemeClr>
              </a:buClr>
              <a:buFont typeface="+mj-lt"/>
              <a:buAutoNum type="arabicPeriod"/>
            </a:pPr>
            <a:r>
              <a:rPr lang="en-US" sz="2400" dirty="0">
                <a:solidFill>
                  <a:schemeClr val="accent4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Analyze data</a:t>
            </a:r>
            <a:endParaRPr lang="en-US" sz="2400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marL="457200" indent="-457200">
              <a:buClr>
                <a:schemeClr val="accent4">
                  <a:lumMod val="20000"/>
                  <a:lumOff val="80000"/>
                </a:schemeClr>
              </a:buClr>
              <a:buFont typeface="+mj-lt"/>
              <a:buAutoNum type="arabicPeriod"/>
            </a:pPr>
            <a:r>
              <a:rPr lang="en-US" sz="2400" dirty="0">
                <a:solidFill>
                  <a:schemeClr val="accent4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Interpret data and draw conclusions that serve as a starting point for new hypothesis</a:t>
            </a:r>
            <a:endParaRPr lang="en-US" sz="2400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marL="457200" indent="-457200">
              <a:buClr>
                <a:schemeClr val="accent4">
                  <a:lumMod val="20000"/>
                  <a:lumOff val="80000"/>
                </a:schemeClr>
              </a:buClr>
              <a:buFont typeface="+mj-lt"/>
              <a:buAutoNum type="arabicPeriod"/>
            </a:pPr>
            <a:r>
              <a:rPr lang="en-US" sz="2400" dirty="0">
                <a:solidFill>
                  <a:schemeClr val="accent4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Publish results</a:t>
            </a:r>
            <a:endParaRPr lang="en-US" sz="2400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marL="457200" indent="-457200">
              <a:buClr>
                <a:schemeClr val="accent4">
                  <a:lumMod val="20000"/>
                  <a:lumOff val="80000"/>
                </a:schemeClr>
              </a:buClr>
              <a:buFont typeface="+mj-lt"/>
              <a:buAutoNum type="arabicPeriod"/>
            </a:pPr>
            <a:r>
              <a:rPr lang="en-US" sz="2400" dirty="0">
                <a:solidFill>
                  <a:schemeClr val="accent4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Retest (frequently done by other researchers)</a:t>
            </a:r>
            <a:endParaRPr lang="en-US" sz="2400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>
              <a:buClr>
                <a:schemeClr val="accent4">
                  <a:lumMod val="20000"/>
                  <a:lumOff val="80000"/>
                </a:schemeClr>
              </a:buClr>
            </a:pPr>
            <a:endParaRPr lang="en-US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685800"/>
          </a:xfrm>
        </p:spPr>
        <p:txBody>
          <a:bodyPr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Subject Matter and Hypothesis -</a:t>
            </a:r>
            <a:endParaRPr lang="en-US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914400"/>
            <a:ext cx="8153400" cy="3886200"/>
          </a:xfrm>
        </p:spPr>
        <p:txBody>
          <a:bodyPr/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State what you are interested in understanding better: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EXAMPLE - Hamburger Wrappers from 3 popular chain restaurants</a:t>
            </a:r>
            <a:b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24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State your opinion of what will be observed</a:t>
            </a:r>
          </a:p>
          <a:p>
            <a:r>
              <a:rPr lang="en-US" sz="2400" dirty="0" smtClean="0">
                <a:solidFill>
                  <a:srgbClr val="FFFFFF"/>
                </a:solidFill>
              </a:rPr>
              <a:t>EXAMPLE:	Based on other similar research, I believe we will see significant differences in the rate of noticeable aging between colors on hamburger wrappers. I believe hot pink wrappers will age the most and black wrappers will age the least. 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685800"/>
          </a:xfrm>
        </p:spPr>
        <p:txBody>
          <a:bodyPr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Methodology</a:t>
            </a:r>
            <a:endParaRPr lang="en-US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066800"/>
            <a:ext cx="8153400" cy="4876800"/>
          </a:xfrm>
        </p:spPr>
        <p:txBody>
          <a:bodyPr/>
          <a:lstStyle/>
          <a:p>
            <a:r>
              <a:rPr lang="en-US" sz="2000" dirty="0" smtClean="0">
                <a:solidFill>
                  <a:srgbClr val="FFFFFF"/>
                </a:solidFill>
              </a:rPr>
              <a:t>State what you did to make the necessary observations over time.</a:t>
            </a:r>
          </a:p>
          <a:p>
            <a:r>
              <a:rPr lang="en-US" sz="2000" dirty="0" smtClean="0">
                <a:solidFill>
                  <a:srgbClr val="FFFFFF"/>
                </a:solidFill>
              </a:rPr>
              <a:t>EXAMPLE: I obtained 3 sets of wrappers from 3 different hamburger vendors.  </a:t>
            </a:r>
          </a:p>
          <a:p>
            <a:r>
              <a:rPr lang="en-US" sz="2000" dirty="0" smtClean="0">
                <a:solidFill>
                  <a:srgbClr val="FFFFFF"/>
                </a:solidFill>
              </a:rPr>
              <a:t>I cleared a section of my back yard approximately 2 foot by 8 foot and placed markers around this area to protect it. I made sure all areas of the box had equal lighting and exposure to natural elements.</a:t>
            </a:r>
          </a:p>
          <a:p>
            <a:r>
              <a:rPr lang="en-US" sz="2000" dirty="0" smtClean="0">
                <a:solidFill>
                  <a:srgbClr val="FFFFFF"/>
                </a:solidFill>
              </a:rPr>
              <a:t>I placed 1 set of 3 wrappers side by side on the ground each week for 3 weeks.</a:t>
            </a:r>
          </a:p>
          <a:p>
            <a:r>
              <a:rPr lang="en-US" sz="2000" dirty="0" smtClean="0">
                <a:solidFill>
                  <a:srgbClr val="FFFFFF"/>
                </a:solidFill>
              </a:rPr>
              <a:t>I made observations 3 X per week at approximately the same time per day, and took notes and made drawings to track changes, finally noting specific differences between 3 week old, 2 week old, 1 week old and new wrappers.</a:t>
            </a:r>
          </a:p>
          <a:p>
            <a:r>
              <a:rPr lang="en-US" sz="2000" dirty="0" smtClean="0">
                <a:solidFill>
                  <a:srgbClr val="FFFFFF"/>
                </a:solidFill>
              </a:rPr>
              <a:t>(recommended-draw, take notes, and take pictures)</a:t>
            </a:r>
          </a:p>
          <a:p>
            <a:endParaRPr lang="en-US" sz="2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685800"/>
          </a:xfrm>
        </p:spPr>
        <p:txBody>
          <a:bodyPr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Observation 1</a:t>
            </a:r>
            <a:endParaRPr lang="en-US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838200"/>
            <a:ext cx="8153400" cy="1600200"/>
          </a:xfrm>
        </p:spPr>
        <p:txBody>
          <a:bodyPr/>
          <a:lstStyle/>
          <a:p>
            <a:r>
              <a:rPr lang="en-US" sz="2400" dirty="0" smtClean="0">
                <a:solidFill>
                  <a:srgbClr val="FFFFFF"/>
                </a:solidFill>
              </a:rPr>
              <a:t>Description</a:t>
            </a:r>
          </a:p>
          <a:p>
            <a:r>
              <a:rPr lang="en-US" sz="2400" dirty="0" smtClean="0">
                <a:solidFill>
                  <a:srgbClr val="FFFFFF"/>
                </a:solidFill>
              </a:rPr>
              <a:t>Use the most representative photo of a single wrapper, the most aged, or the least aged, to match your description in each observation.</a:t>
            </a:r>
          </a:p>
          <a:p>
            <a:endParaRPr lang="en-US" sz="2400" dirty="0">
              <a:solidFill>
                <a:srgbClr val="FFFFFF"/>
              </a:solidFill>
            </a:endParaRPr>
          </a:p>
          <a:p>
            <a:endParaRPr lang="en-US" sz="2400" dirty="0" smtClean="0">
              <a:solidFill>
                <a:srgbClr val="FFFFFF"/>
              </a:solidFill>
            </a:endParaRPr>
          </a:p>
          <a:p>
            <a:endParaRPr lang="en-US" sz="2400" dirty="0">
              <a:solidFill>
                <a:srgbClr val="FFFFFF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NEW				       Week 1</a:t>
            </a:r>
            <a:endParaRPr lang="en-US" sz="2400" dirty="0">
              <a:solidFill>
                <a:srgbClr val="FFFFFF"/>
              </a:solidFill>
            </a:endParaRPr>
          </a:p>
        </p:txBody>
      </p:sp>
      <p:pic>
        <p:nvPicPr>
          <p:cNvPr id="7" name="Picture 6" descr="find the oddest sig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3048000"/>
            <a:ext cx="3657600" cy="2743200"/>
          </a:xfrm>
          <a:prstGeom prst="rect">
            <a:avLst/>
          </a:prstGeom>
        </p:spPr>
      </p:pic>
      <p:pic>
        <p:nvPicPr>
          <p:cNvPr id="8" name="Picture 7" descr="find the oddest sig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3048000"/>
            <a:ext cx="3657600" cy="27432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685800"/>
          </a:xfrm>
        </p:spPr>
        <p:txBody>
          <a:bodyPr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Observation 2</a:t>
            </a:r>
            <a:endParaRPr lang="en-US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838200"/>
            <a:ext cx="8153400" cy="1600200"/>
          </a:xfrm>
        </p:spPr>
        <p:txBody>
          <a:bodyPr/>
          <a:lstStyle/>
          <a:p>
            <a:r>
              <a:rPr lang="en-US" sz="2400" dirty="0" smtClean="0">
                <a:solidFill>
                  <a:srgbClr val="FFFFFF"/>
                </a:solidFill>
              </a:rPr>
              <a:t>Description</a:t>
            </a:r>
          </a:p>
          <a:p>
            <a:endParaRPr lang="en-US" sz="2400" dirty="0">
              <a:solidFill>
                <a:srgbClr val="FFFFFF"/>
              </a:solidFill>
            </a:endParaRPr>
          </a:p>
          <a:p>
            <a:endParaRPr lang="en-US" sz="2400" dirty="0" smtClean="0">
              <a:solidFill>
                <a:srgbClr val="FFFFFF"/>
              </a:solidFill>
            </a:endParaRPr>
          </a:p>
          <a:p>
            <a:endParaRPr lang="en-US" sz="2400" dirty="0">
              <a:solidFill>
                <a:srgbClr val="FFFFFF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Week 1 			     Week 2</a:t>
            </a:r>
            <a:endParaRPr lang="en-US" sz="2400" dirty="0">
              <a:solidFill>
                <a:srgbClr val="FFFFFF"/>
              </a:solidFill>
            </a:endParaRPr>
          </a:p>
        </p:txBody>
      </p:sp>
      <p:pic>
        <p:nvPicPr>
          <p:cNvPr id="7" name="Picture 6" descr="find the oddest sig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3048000"/>
            <a:ext cx="3657600" cy="2743200"/>
          </a:xfrm>
          <a:prstGeom prst="rect">
            <a:avLst/>
          </a:prstGeom>
        </p:spPr>
      </p:pic>
      <p:pic>
        <p:nvPicPr>
          <p:cNvPr id="8" name="Picture 7" descr="find the oddest sig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3048000"/>
            <a:ext cx="3657600" cy="27432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685800"/>
          </a:xfrm>
        </p:spPr>
        <p:txBody>
          <a:bodyPr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Observation 3</a:t>
            </a:r>
            <a:endParaRPr lang="en-US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838200"/>
            <a:ext cx="8153400" cy="1600200"/>
          </a:xfrm>
        </p:spPr>
        <p:txBody>
          <a:bodyPr/>
          <a:lstStyle/>
          <a:p>
            <a:r>
              <a:rPr lang="en-US" sz="2400" dirty="0" smtClean="0">
                <a:solidFill>
                  <a:srgbClr val="FFFFFF"/>
                </a:solidFill>
              </a:rPr>
              <a:t>Description</a:t>
            </a:r>
          </a:p>
          <a:p>
            <a:endParaRPr lang="en-US" sz="2400" dirty="0">
              <a:solidFill>
                <a:srgbClr val="FFFFFF"/>
              </a:solidFill>
            </a:endParaRPr>
          </a:p>
          <a:p>
            <a:endParaRPr lang="en-US" sz="2400" dirty="0" smtClean="0">
              <a:solidFill>
                <a:srgbClr val="FFFFFF"/>
              </a:solidFill>
            </a:endParaRPr>
          </a:p>
          <a:p>
            <a:endParaRPr lang="en-US" sz="2400" dirty="0">
              <a:solidFill>
                <a:srgbClr val="FFFFFF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Week 2				     Week 3 </a:t>
            </a:r>
            <a:endParaRPr lang="en-US" sz="2400" dirty="0">
              <a:solidFill>
                <a:srgbClr val="FFFFFF"/>
              </a:solidFill>
            </a:endParaRPr>
          </a:p>
        </p:txBody>
      </p:sp>
      <p:pic>
        <p:nvPicPr>
          <p:cNvPr id="7" name="Picture 6" descr="find the oddest sig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3048000"/>
            <a:ext cx="3657600" cy="2743200"/>
          </a:xfrm>
          <a:prstGeom prst="rect">
            <a:avLst/>
          </a:prstGeom>
        </p:spPr>
      </p:pic>
      <p:pic>
        <p:nvPicPr>
          <p:cNvPr id="8" name="Picture 7" descr="find the oddest sig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3048000"/>
            <a:ext cx="3657600" cy="27432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685800"/>
          </a:xfrm>
        </p:spPr>
        <p:txBody>
          <a:bodyPr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Final Observation</a:t>
            </a:r>
            <a:endParaRPr lang="en-US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838200"/>
            <a:ext cx="8153400" cy="1600200"/>
          </a:xfrm>
        </p:spPr>
        <p:txBody>
          <a:bodyPr/>
          <a:lstStyle/>
          <a:p>
            <a:r>
              <a:rPr lang="en-US" sz="2400" dirty="0" smtClean="0">
                <a:solidFill>
                  <a:srgbClr val="FFFFFF"/>
                </a:solidFill>
              </a:rPr>
              <a:t>Description</a:t>
            </a:r>
          </a:p>
          <a:p>
            <a:endParaRPr lang="en-US" sz="2400" dirty="0">
              <a:solidFill>
                <a:srgbClr val="FFFFFF"/>
              </a:solidFill>
            </a:endParaRPr>
          </a:p>
          <a:p>
            <a:endParaRPr lang="en-US" sz="2400" dirty="0" smtClean="0">
              <a:solidFill>
                <a:srgbClr val="FFFFFF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FFFFFF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New Photo			      Most changed </a:t>
            </a:r>
            <a:endParaRPr lang="en-US" sz="2400" dirty="0">
              <a:solidFill>
                <a:srgbClr val="FFFFFF"/>
              </a:solidFill>
            </a:endParaRPr>
          </a:p>
        </p:txBody>
      </p:sp>
      <p:pic>
        <p:nvPicPr>
          <p:cNvPr id="7" name="Picture 6" descr="find the oddest sig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3048000"/>
            <a:ext cx="3657600" cy="2743200"/>
          </a:xfrm>
          <a:prstGeom prst="rect">
            <a:avLst/>
          </a:prstGeom>
        </p:spPr>
      </p:pic>
      <p:pic>
        <p:nvPicPr>
          <p:cNvPr id="8" name="Picture 7" descr="find the oddest sig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3048000"/>
            <a:ext cx="3657600" cy="27432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685800"/>
          </a:xfrm>
        </p:spPr>
        <p:txBody>
          <a:bodyPr/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Conclusions, possible use, and future suggestions</a:t>
            </a:r>
            <a:endParaRPr lang="en-US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838200"/>
            <a:ext cx="8153400" cy="5181600"/>
          </a:xfrm>
        </p:spPr>
        <p:txBody>
          <a:bodyPr/>
          <a:lstStyle/>
          <a:p>
            <a:r>
              <a:rPr lang="en-US" sz="2400" dirty="0" smtClean="0">
                <a:solidFill>
                  <a:srgbClr val="FFFFFF"/>
                </a:solidFill>
              </a:rPr>
              <a:t>State how your observations proved or disproved your hypothesis (your original opinion).</a:t>
            </a:r>
          </a:p>
          <a:p>
            <a:r>
              <a:rPr lang="en-US" sz="2400" dirty="0" smtClean="0">
                <a:solidFill>
                  <a:srgbClr val="FFFFFF"/>
                </a:solidFill>
              </a:rPr>
              <a:t>EXAMPLE -	As shown in the 4 observations described here, my original opinion was proved that hot pink wrappers aged must faster than an all black hamburger wrappers.</a:t>
            </a:r>
          </a:p>
          <a:p>
            <a:endParaRPr lang="en-US" sz="2400" dirty="0">
              <a:solidFill>
                <a:srgbClr val="FFFFFF"/>
              </a:solidFill>
            </a:endParaRPr>
          </a:p>
          <a:p>
            <a:r>
              <a:rPr lang="en-US" sz="2400" dirty="0" smtClean="0">
                <a:solidFill>
                  <a:srgbClr val="FFFFFF"/>
                </a:solidFill>
              </a:rPr>
              <a:t>Trackers may be able to more readily recognize the age of hamburger wrappers when these clues are found if they remember that hot pink ages faster than black.</a:t>
            </a:r>
          </a:p>
          <a:p>
            <a:endParaRPr lang="en-US" sz="2400" dirty="0">
              <a:solidFill>
                <a:srgbClr val="FFFFFF"/>
              </a:solidFill>
            </a:endParaRPr>
          </a:p>
          <a:p>
            <a:r>
              <a:rPr lang="en-US" sz="2400" dirty="0" smtClean="0">
                <a:solidFill>
                  <a:srgbClr val="FFFFFF"/>
                </a:solidFill>
              </a:rPr>
              <a:t>I believe it would be beneficial for wrapper materials to be tested in a similar manner, possibly controlling for colors and material types as much as possible. </a:t>
            </a:r>
          </a:p>
          <a:p>
            <a:endParaRPr lang="en-US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opo">
  <a:themeElements>
    <a:clrScheme name="Topo 1">
      <a:dk1>
        <a:srgbClr val="000000"/>
      </a:dk1>
      <a:lt1>
        <a:srgbClr val="EAEAEA"/>
      </a:lt1>
      <a:dk2>
        <a:srgbClr val="3A585A"/>
      </a:dk2>
      <a:lt2>
        <a:srgbClr val="FFFFCC"/>
      </a:lt2>
      <a:accent1>
        <a:srgbClr val="499EAF"/>
      </a:accent1>
      <a:accent2>
        <a:srgbClr val="376D6C"/>
      </a:accent2>
      <a:accent3>
        <a:srgbClr val="AEB4B5"/>
      </a:accent3>
      <a:accent4>
        <a:srgbClr val="C8C8C8"/>
      </a:accent4>
      <a:accent5>
        <a:srgbClr val="B1CCD4"/>
      </a:accent5>
      <a:accent6>
        <a:srgbClr val="316261"/>
      </a:accent6>
      <a:hlink>
        <a:srgbClr val="CCFFCC"/>
      </a:hlink>
      <a:folHlink>
        <a:srgbClr val="CC9900"/>
      </a:folHlink>
    </a:clrScheme>
    <a:fontScheme name="Topo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0000"/>
          <a:buFont typeface="Wingdings" pitchFamily="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0000"/>
          <a:buFont typeface="Wingdings" pitchFamily="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Topo 1">
        <a:dk1>
          <a:srgbClr val="000000"/>
        </a:dk1>
        <a:lt1>
          <a:srgbClr val="EAEAEA"/>
        </a:lt1>
        <a:dk2>
          <a:srgbClr val="3A585A"/>
        </a:dk2>
        <a:lt2>
          <a:srgbClr val="FFFFCC"/>
        </a:lt2>
        <a:accent1>
          <a:srgbClr val="499EAF"/>
        </a:accent1>
        <a:accent2>
          <a:srgbClr val="376D6C"/>
        </a:accent2>
        <a:accent3>
          <a:srgbClr val="AEB4B5"/>
        </a:accent3>
        <a:accent4>
          <a:srgbClr val="C8C8C8"/>
        </a:accent4>
        <a:accent5>
          <a:srgbClr val="B1CCD4"/>
        </a:accent5>
        <a:accent6>
          <a:srgbClr val="316261"/>
        </a:accent6>
        <a:hlink>
          <a:srgbClr val="CCFFCC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o 2">
        <a:dk1>
          <a:srgbClr val="00172E"/>
        </a:dk1>
        <a:lt1>
          <a:srgbClr val="FFFFFF"/>
        </a:lt1>
        <a:dk2>
          <a:srgbClr val="003366"/>
        </a:dk2>
        <a:lt2>
          <a:srgbClr val="B2B2B2"/>
        </a:lt2>
        <a:accent1>
          <a:srgbClr val="91C6D1"/>
        </a:accent1>
        <a:accent2>
          <a:srgbClr val="D6E9EE"/>
        </a:accent2>
        <a:accent3>
          <a:srgbClr val="FFFFFF"/>
        </a:accent3>
        <a:accent4>
          <a:srgbClr val="001226"/>
        </a:accent4>
        <a:accent5>
          <a:srgbClr val="C7DFE5"/>
        </a:accent5>
        <a:accent6>
          <a:srgbClr val="C2D3D8"/>
        </a:accent6>
        <a:hlink>
          <a:srgbClr val="666699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o 3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o 4">
        <a:dk1>
          <a:srgbClr val="333333"/>
        </a:dk1>
        <a:lt1>
          <a:srgbClr val="C0D7D8"/>
        </a:lt1>
        <a:dk2>
          <a:srgbClr val="223C3E"/>
        </a:dk2>
        <a:lt2>
          <a:srgbClr val="809EA2"/>
        </a:lt2>
        <a:accent1>
          <a:srgbClr val="FFFFCC"/>
        </a:accent1>
        <a:accent2>
          <a:srgbClr val="E3ECED"/>
        </a:accent2>
        <a:accent3>
          <a:srgbClr val="DCE8E9"/>
        </a:accent3>
        <a:accent4>
          <a:srgbClr val="2A2A2A"/>
        </a:accent4>
        <a:accent5>
          <a:srgbClr val="FFFFE2"/>
        </a:accent5>
        <a:accent6>
          <a:srgbClr val="CED6D7"/>
        </a:accent6>
        <a:hlink>
          <a:srgbClr val="660066"/>
        </a:hlink>
        <a:folHlink>
          <a:srgbClr val="A98F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 Trackers - Track Aware - Introduction to Tracking - 2008</Template>
  <TotalTime>204</TotalTime>
  <Words>291</Words>
  <Application>Microsoft Office PowerPoint</Application>
  <PresentationFormat>On-screen Show (4:3)</PresentationFormat>
  <Paragraphs>66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Topo</vt:lpstr>
      <vt:lpstr>Name of subject matter here</vt:lpstr>
      <vt:lpstr>The basic approach</vt:lpstr>
      <vt:lpstr>Subject Matter and Hypothesis -</vt:lpstr>
      <vt:lpstr>Methodology</vt:lpstr>
      <vt:lpstr>Observation 1</vt:lpstr>
      <vt:lpstr>Observation 2</vt:lpstr>
      <vt:lpstr>Observation 3</vt:lpstr>
      <vt:lpstr>Final Observation</vt:lpstr>
      <vt:lpstr>Conclusions, possible use, and future suggestions</vt:lpstr>
    </vt:vector>
  </TitlesOfParts>
  <Company>CompuSmarts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Young</dc:creator>
  <cp:lastModifiedBy>Mark Young</cp:lastModifiedBy>
  <cp:revision>24</cp:revision>
  <dcterms:created xsi:type="dcterms:W3CDTF">2009-02-17T14:29:04Z</dcterms:created>
  <dcterms:modified xsi:type="dcterms:W3CDTF">2009-02-17T17:53:29Z</dcterms:modified>
</cp:coreProperties>
</file>